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14" r:id="rId3"/>
    <p:sldMasterId id="214748371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10287000" cx="18288000"/>
  <p:notesSz cx="6858000" cy="9144000"/>
  <p:embeddedFontLst>
    <p:embeddedFont>
      <p:font typeface="Montserrat"/>
      <p:regular r:id="rId31"/>
      <p:bold r:id="rId32"/>
      <p:italic r:id="rId33"/>
      <p:boldItalic r:id="rId34"/>
    </p:embeddedFont>
    <p:embeddedFont>
      <p:font typeface="Helvetica Neue"/>
      <p:regular r:id="rId35"/>
      <p:bold r:id="rId36"/>
      <p:italic r:id="rId37"/>
      <p:boldItalic r:id="rId38"/>
    </p:embeddedFont>
    <p:embeddedFont>
      <p:font typeface="Century Gothic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CenturyGothic-bold.fntdata"/><Relationship Id="rId20" Type="http://schemas.openxmlformats.org/officeDocument/2006/relationships/slide" Target="slides/slide15.xml"/><Relationship Id="rId42" Type="http://schemas.openxmlformats.org/officeDocument/2006/relationships/font" Target="fonts/CenturyGothic-boldItalic.fntdata"/><Relationship Id="rId41" Type="http://schemas.openxmlformats.org/officeDocument/2006/relationships/font" Target="fonts/CenturyGothic-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ontserrat-regular.fntdata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Montserrat-italic.fntdata"/><Relationship Id="rId10" Type="http://schemas.openxmlformats.org/officeDocument/2006/relationships/slide" Target="slides/slide5.xml"/><Relationship Id="rId32" Type="http://schemas.openxmlformats.org/officeDocument/2006/relationships/font" Target="fonts/Montserrat-bold.fntdata"/><Relationship Id="rId13" Type="http://schemas.openxmlformats.org/officeDocument/2006/relationships/slide" Target="slides/slide8.xml"/><Relationship Id="rId35" Type="http://schemas.openxmlformats.org/officeDocument/2006/relationships/font" Target="fonts/HelveticaNeue-regular.fntdata"/><Relationship Id="rId12" Type="http://schemas.openxmlformats.org/officeDocument/2006/relationships/slide" Target="slides/slide7.xml"/><Relationship Id="rId34" Type="http://schemas.openxmlformats.org/officeDocument/2006/relationships/font" Target="fonts/Montserrat-boldItalic.fntdata"/><Relationship Id="rId15" Type="http://schemas.openxmlformats.org/officeDocument/2006/relationships/slide" Target="slides/slide10.xml"/><Relationship Id="rId37" Type="http://schemas.openxmlformats.org/officeDocument/2006/relationships/font" Target="fonts/HelveticaNeue-italic.fntdata"/><Relationship Id="rId14" Type="http://schemas.openxmlformats.org/officeDocument/2006/relationships/slide" Target="slides/slide9.xml"/><Relationship Id="rId36" Type="http://schemas.openxmlformats.org/officeDocument/2006/relationships/font" Target="fonts/HelveticaNeue-bold.fntdata"/><Relationship Id="rId17" Type="http://schemas.openxmlformats.org/officeDocument/2006/relationships/slide" Target="slides/slide12.xml"/><Relationship Id="rId39" Type="http://schemas.openxmlformats.org/officeDocument/2006/relationships/font" Target="fonts/CenturyGothic-regular.fntdata"/><Relationship Id="rId16" Type="http://schemas.openxmlformats.org/officeDocument/2006/relationships/slide" Target="slides/slide11.xml"/><Relationship Id="rId38" Type="http://schemas.openxmlformats.org/officeDocument/2006/relationships/font" Target="fonts/HelveticaNeue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2b37cc8d08b_0_15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2b37cc8d08b_0_15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2ae90fca997_0_6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2ae90fca997_0_6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30d4760101b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30d4760101b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30d4760101b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30d4760101b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30d4760101b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30d4760101b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0d4760101b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30d4760101b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30d4760101b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30d4760101b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2afc7b6758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2afc7b6758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30ce8938da6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30ce8938da6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30ce8938da6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30ce8938da6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30ce8938da6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30ce8938da6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2ae90fca997_0_4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2ae90fca997_0_4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38a218a634f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38a218a634f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30ce8938da6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30ce8938da6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30ce8938da6_0_4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30ce8938da6_0_4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30ce8938da6_0_5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30ce8938da6_0_5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30e3a9eaf88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30e3a9eaf88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38a218a634f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38a218a634f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30d4760101b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30d4760101b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Juicy stuff at the end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30d4760101b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30d4760101b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38a218a634f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38a218a634f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38a218a634f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38a218a634f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38a218a634f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38a218a634f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8a218a634f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38a218a634f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38a218a634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38a218a634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2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2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8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6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1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0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2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2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5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4.png"/><Relationship Id="rId3" Type="http://schemas.openxmlformats.org/officeDocument/2006/relationships/image" Target="../media/image2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1.png"/><Relationship Id="rId3" Type="http://schemas.openxmlformats.org/officeDocument/2006/relationships/image" Target="../media/image2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2.png"/><Relationship Id="rId3" Type="http://schemas.openxmlformats.org/officeDocument/2006/relationships/image" Target="../media/image2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Relationship Id="rId3" Type="http://schemas.openxmlformats.org/officeDocument/2006/relationships/image" Target="../media/image2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2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Relationship Id="rId3" Type="http://schemas.openxmlformats.org/officeDocument/2006/relationships/image" Target="../media/image2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jpg"/><Relationship Id="rId3" Type="http://schemas.openxmlformats.org/officeDocument/2006/relationships/image" Target="../media/image2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7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SLIDE COLUMN PURPLE">
  <p:cSld name="ONE_COLUMN_TEXT_1_1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idx="1" type="body"/>
          </p:nvPr>
        </p:nvSpPr>
        <p:spPr>
          <a:xfrm>
            <a:off x="958500" y="2743600"/>
            <a:ext cx="6627900" cy="5963700"/>
          </a:xfrm>
          <a:prstGeom prst="rect">
            <a:avLst/>
          </a:prstGeom>
        </p:spPr>
        <p:txBody>
          <a:bodyPr anchorCtr="0" anchor="t" bIns="90000" lIns="90000" spcFirstLastPara="1" rIns="90000" wrap="square" tIns="90000">
            <a:noAutofit/>
          </a:bodyPr>
          <a:lstStyle>
            <a:lvl1pPr indent="-4000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Char char="■"/>
              <a:defRPr sz="2700"/>
            </a:lvl1pPr>
            <a:lvl2pPr indent="-4000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Char char="■"/>
              <a:defRPr sz="2700">
                <a:solidFill>
                  <a:srgbClr val="000000"/>
                </a:solidFill>
              </a:defRPr>
            </a:lvl2pPr>
            <a:lvl3pPr indent="-4000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Char char="■"/>
              <a:defRPr sz="2700">
                <a:solidFill>
                  <a:srgbClr val="000000"/>
                </a:solidFill>
              </a:defRPr>
            </a:lvl3pPr>
            <a:lvl4pPr indent="-4000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Char char="■"/>
              <a:defRPr sz="2700">
                <a:solidFill>
                  <a:srgbClr val="000000"/>
                </a:solidFill>
              </a:defRPr>
            </a:lvl4pPr>
            <a:lvl5pPr indent="-4000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Char char="■"/>
              <a:defRPr sz="2700">
                <a:solidFill>
                  <a:srgbClr val="000000"/>
                </a:solidFill>
              </a:defRPr>
            </a:lvl5pPr>
            <a:lvl6pPr indent="-4000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Char char="■"/>
              <a:defRPr sz="2700">
                <a:solidFill>
                  <a:srgbClr val="000000"/>
                </a:solidFill>
              </a:defRPr>
            </a:lvl6pPr>
            <a:lvl7pPr indent="-4000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Char char="■"/>
              <a:defRPr sz="2700">
                <a:solidFill>
                  <a:srgbClr val="000000"/>
                </a:solidFill>
              </a:defRPr>
            </a:lvl7pPr>
            <a:lvl8pPr indent="-4000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Char char="■"/>
              <a:defRPr sz="2700">
                <a:solidFill>
                  <a:srgbClr val="000000"/>
                </a:solidFill>
              </a:defRPr>
            </a:lvl8pPr>
            <a:lvl9pPr indent="-4000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Char char="■"/>
              <a:defRPr sz="27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0" name="Google Shape;10;p2"/>
          <p:cNvSpPr/>
          <p:nvPr/>
        </p:nvSpPr>
        <p:spPr>
          <a:xfrm>
            <a:off x="9144000" y="0"/>
            <a:ext cx="9144000" cy="9693000"/>
          </a:xfrm>
          <a:prstGeom prst="rect">
            <a:avLst/>
          </a:prstGeom>
          <a:gradFill>
            <a:gsLst>
              <a:gs pos="0">
                <a:srgbClr val="C7347C"/>
              </a:gs>
              <a:gs pos="100000">
                <a:srgbClr val="843D93"/>
              </a:gs>
            </a:gsLst>
            <a:lin ang="270000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200800" y="583200"/>
            <a:ext cx="523875" cy="4286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/>
          <p:nvPr>
            <p:ph idx="2" type="body"/>
          </p:nvPr>
        </p:nvSpPr>
        <p:spPr>
          <a:xfrm>
            <a:off x="9529200" y="2743600"/>
            <a:ext cx="6627900" cy="5963700"/>
          </a:xfrm>
          <a:prstGeom prst="rect">
            <a:avLst/>
          </a:prstGeom>
        </p:spPr>
        <p:txBody>
          <a:bodyPr anchorCtr="0" anchor="t" bIns="90000" lIns="90000" spcFirstLastPara="1" rIns="90000" wrap="square" tIns="90000">
            <a:noAutofit/>
          </a:bodyPr>
          <a:lstStyle>
            <a:lvl1pPr indent="-4000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Char char="■"/>
              <a:defRPr sz="2700">
                <a:solidFill>
                  <a:srgbClr val="FFFFFF"/>
                </a:solidFill>
              </a:defRPr>
            </a:lvl1pPr>
            <a:lvl2pPr indent="-4000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Char char="■"/>
              <a:defRPr sz="2700">
                <a:solidFill>
                  <a:srgbClr val="FFFFFF"/>
                </a:solidFill>
              </a:defRPr>
            </a:lvl2pPr>
            <a:lvl3pPr indent="-4000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Char char="■"/>
              <a:defRPr sz="2700">
                <a:solidFill>
                  <a:srgbClr val="FFFFFF"/>
                </a:solidFill>
              </a:defRPr>
            </a:lvl3pPr>
            <a:lvl4pPr indent="-4000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Char char="■"/>
              <a:defRPr sz="2700">
                <a:solidFill>
                  <a:srgbClr val="FFFFFF"/>
                </a:solidFill>
              </a:defRPr>
            </a:lvl4pPr>
            <a:lvl5pPr indent="-4000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Char char="■"/>
              <a:defRPr sz="2700">
                <a:solidFill>
                  <a:srgbClr val="FFFFFF"/>
                </a:solidFill>
              </a:defRPr>
            </a:lvl5pPr>
            <a:lvl6pPr indent="-4000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Char char="■"/>
              <a:defRPr sz="2700">
                <a:solidFill>
                  <a:srgbClr val="FFFFFF"/>
                </a:solidFill>
              </a:defRPr>
            </a:lvl6pPr>
            <a:lvl7pPr indent="-4000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Char char="■"/>
              <a:defRPr sz="2700">
                <a:solidFill>
                  <a:srgbClr val="FFFFFF"/>
                </a:solidFill>
              </a:defRPr>
            </a:lvl7pPr>
            <a:lvl8pPr indent="-4000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Char char="■"/>
              <a:defRPr sz="2700">
                <a:solidFill>
                  <a:srgbClr val="FFFFFF"/>
                </a:solidFill>
              </a:defRPr>
            </a:lvl8pPr>
            <a:lvl9pPr indent="-4000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Char char="■"/>
              <a:defRPr sz="27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760">
          <p15:clr>
            <a:srgbClr val="FA7B17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RODUCTION SLIDE">
  <p:cSld name="1_HEARTBEAT_2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/>
          <p:nvPr>
            <p:ph idx="10" type="dt"/>
          </p:nvPr>
        </p:nvSpPr>
        <p:spPr>
          <a:xfrm>
            <a:off x="623400" y="9525483"/>
            <a:ext cx="15945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1" type="ftr"/>
          </p:nvPr>
        </p:nvSpPr>
        <p:spPr>
          <a:xfrm>
            <a:off x="3252486" y="9534525"/>
            <a:ext cx="12627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1"/>
          <p:cNvSpPr txBox="1"/>
          <p:nvPr>
            <p:ph idx="12" type="sldNum"/>
          </p:nvPr>
        </p:nvSpPr>
        <p:spPr>
          <a:xfrm>
            <a:off x="17030700" y="9531511"/>
            <a:ext cx="633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4" name="Google Shape;54;p11"/>
          <p:cNvSpPr txBox="1"/>
          <p:nvPr>
            <p:ph type="title"/>
          </p:nvPr>
        </p:nvSpPr>
        <p:spPr>
          <a:xfrm>
            <a:off x="8542575" y="2911975"/>
            <a:ext cx="7337700" cy="2034000"/>
          </a:xfrm>
          <a:prstGeom prst="rect">
            <a:avLst/>
          </a:prstGeom>
          <a:noFill/>
          <a:ln>
            <a:noFill/>
          </a:ln>
        </p:spPr>
        <p:txBody>
          <a:bodyPr anchorCtr="0" anchor="b" bIns="182850" lIns="182850" spcFirstLastPara="1" rIns="182850" wrap="square" tIns="1828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9pPr>
          </a:lstStyle>
          <a:p/>
        </p:txBody>
      </p:sp>
      <p:sp>
        <p:nvSpPr>
          <p:cNvPr id="55" name="Google Shape;55;p11"/>
          <p:cNvSpPr txBox="1"/>
          <p:nvPr>
            <p:ph idx="1" type="body"/>
          </p:nvPr>
        </p:nvSpPr>
        <p:spPr>
          <a:xfrm>
            <a:off x="8542575" y="6073400"/>
            <a:ext cx="7337700" cy="31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■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■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■"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0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2" type="subTitle"/>
          </p:nvPr>
        </p:nvSpPr>
        <p:spPr>
          <a:xfrm>
            <a:off x="8542575" y="4945975"/>
            <a:ext cx="7337700" cy="816300"/>
          </a:xfrm>
          <a:prstGeom prst="rect">
            <a:avLst/>
          </a:prstGeom>
        </p:spPr>
        <p:txBody>
          <a:bodyPr anchorCtr="0" anchor="t" bIns="90000" lIns="90000" spcFirstLastPara="1" rIns="90000" wrap="square" tIns="900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>
              <a:spcBef>
                <a:spcPts val="1000"/>
              </a:spcBef>
              <a:spcAft>
                <a:spcPts val="0"/>
              </a:spcAft>
              <a:buSzPts val="3000"/>
              <a:buNone/>
              <a:defRPr b="1"/>
            </a:lvl2pPr>
            <a:lvl3pPr lvl="2">
              <a:spcBef>
                <a:spcPts val="1000"/>
              </a:spcBef>
              <a:spcAft>
                <a:spcPts val="0"/>
              </a:spcAft>
              <a:buSzPts val="3000"/>
              <a:buNone/>
              <a:defRPr b="1"/>
            </a:lvl3pPr>
            <a:lvl4pPr lvl="3">
              <a:spcBef>
                <a:spcPts val="1000"/>
              </a:spcBef>
              <a:spcAft>
                <a:spcPts val="0"/>
              </a:spcAft>
              <a:buSzPts val="3000"/>
              <a:buNone/>
              <a:defRPr b="1"/>
            </a:lvl4pPr>
            <a:lvl5pPr lvl="4">
              <a:spcBef>
                <a:spcPts val="1000"/>
              </a:spcBef>
              <a:spcAft>
                <a:spcPts val="0"/>
              </a:spcAft>
              <a:buSzPts val="3000"/>
              <a:buNone/>
              <a:defRPr b="1"/>
            </a:lvl5pPr>
            <a:lvl6pPr lvl="5">
              <a:spcBef>
                <a:spcPts val="1000"/>
              </a:spcBef>
              <a:spcAft>
                <a:spcPts val="0"/>
              </a:spcAft>
              <a:buSzPts val="3000"/>
              <a:buNone/>
              <a:defRPr b="1"/>
            </a:lvl6pPr>
            <a:lvl7pPr lvl="6">
              <a:spcBef>
                <a:spcPts val="1000"/>
              </a:spcBef>
              <a:spcAft>
                <a:spcPts val="0"/>
              </a:spcAft>
              <a:buSzPts val="3000"/>
              <a:buNone/>
              <a:defRPr b="1"/>
            </a:lvl7pPr>
            <a:lvl8pPr lvl="7">
              <a:spcBef>
                <a:spcPts val="1000"/>
              </a:spcBef>
              <a:spcAft>
                <a:spcPts val="0"/>
              </a:spcAft>
              <a:buSzPts val="3000"/>
              <a:buNone/>
              <a:defRPr b="1"/>
            </a:lvl8pPr>
            <a:lvl9pPr lvl="8">
              <a:spcBef>
                <a:spcPts val="1000"/>
              </a:spcBef>
              <a:spcAft>
                <a:spcPts val="1000"/>
              </a:spcAft>
              <a:buSzPts val="3000"/>
              <a:buNone/>
              <a:defRPr b="1"/>
            </a:lvl9pPr>
          </a:lstStyle>
          <a:p/>
        </p:txBody>
      </p:sp>
      <p:sp>
        <p:nvSpPr>
          <p:cNvPr id="57" name="Google Shape;57;p11"/>
          <p:cNvSpPr/>
          <p:nvPr/>
        </p:nvSpPr>
        <p:spPr>
          <a:xfrm rot="-5399673">
            <a:off x="15251195" y="153849"/>
            <a:ext cx="3150000" cy="1302000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C7347C"/>
              </a:gs>
              <a:gs pos="100000">
                <a:srgbClr val="843D93"/>
              </a:gs>
            </a:gsLst>
            <a:lin ang="270000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1"/>
          <p:cNvSpPr/>
          <p:nvPr/>
        </p:nvSpPr>
        <p:spPr>
          <a:xfrm rot="-5399743">
            <a:off x="-1178856" y="4731502"/>
            <a:ext cx="12020400" cy="64734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rgbClr val="C7347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1"/>
          <p:cNvSpPr/>
          <p:nvPr/>
        </p:nvSpPr>
        <p:spPr>
          <a:xfrm rot="-5399707">
            <a:off x="-440922" y="5128897"/>
            <a:ext cx="10544400" cy="5678400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C7347C"/>
              </a:gs>
              <a:gs pos="100000">
                <a:srgbClr val="843D93"/>
              </a:gs>
            </a:gsLst>
            <a:lin ang="270000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0" name="Google Shape;60;p11"/>
          <p:cNvPicPr preferRelativeResize="0"/>
          <p:nvPr/>
        </p:nvPicPr>
        <p:blipFill rotWithShape="1">
          <a:blip r:embed="rId2">
            <a:alphaModFix/>
          </a:blip>
          <a:srcRect b="30336" l="39110" r="40693" t="32151"/>
          <a:stretch/>
        </p:blipFill>
        <p:spPr>
          <a:xfrm>
            <a:off x="6896000" y="8593536"/>
            <a:ext cx="2454110" cy="25639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SLIDE - FABULOUS FAILURE">
  <p:cSld name="1_HEARTBEAT_2_2">
    <p:bg>
      <p:bgPr>
        <a:gradFill>
          <a:gsLst>
            <a:gs pos="0">
              <a:srgbClr val="843D93"/>
            </a:gs>
            <a:gs pos="100000">
              <a:srgbClr val="D23278"/>
            </a:gs>
          </a:gsLst>
          <a:lin ang="16200038" scaled="0"/>
        </a:gra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9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2"/>
          <p:cNvSpPr txBox="1"/>
          <p:nvPr>
            <p:ph idx="10" type="dt"/>
          </p:nvPr>
        </p:nvSpPr>
        <p:spPr>
          <a:xfrm>
            <a:off x="623400" y="9525483"/>
            <a:ext cx="15945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2"/>
          <p:cNvSpPr txBox="1"/>
          <p:nvPr>
            <p:ph idx="11" type="ftr"/>
          </p:nvPr>
        </p:nvSpPr>
        <p:spPr>
          <a:xfrm>
            <a:off x="3252486" y="9534525"/>
            <a:ext cx="12627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2"/>
          <p:cNvSpPr txBox="1"/>
          <p:nvPr>
            <p:ph idx="12" type="sldNum"/>
          </p:nvPr>
        </p:nvSpPr>
        <p:spPr>
          <a:xfrm>
            <a:off x="17030700" y="9531511"/>
            <a:ext cx="633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6" name="Google Shape;66;p12"/>
          <p:cNvSpPr txBox="1"/>
          <p:nvPr>
            <p:ph type="title"/>
          </p:nvPr>
        </p:nvSpPr>
        <p:spPr>
          <a:xfrm>
            <a:off x="2217900" y="2911975"/>
            <a:ext cx="10724100" cy="2034000"/>
          </a:xfrm>
          <a:prstGeom prst="rect">
            <a:avLst/>
          </a:prstGeom>
          <a:noFill/>
          <a:ln>
            <a:noFill/>
          </a:ln>
        </p:spPr>
        <p:txBody>
          <a:bodyPr anchorCtr="0" anchor="b" bIns="182850" lIns="182850" spcFirstLastPara="1" rIns="182850" wrap="square" tIns="1828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7" name="Google Shape;67;p12"/>
          <p:cNvSpPr txBox="1"/>
          <p:nvPr>
            <p:ph idx="1" type="body"/>
          </p:nvPr>
        </p:nvSpPr>
        <p:spPr>
          <a:xfrm>
            <a:off x="2217900" y="6073400"/>
            <a:ext cx="10724100" cy="31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2pPr>
            <a:lvl3pPr indent="-34290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3pPr>
            <a:lvl4pPr indent="-3429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4pPr>
            <a:lvl5pPr indent="-3429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5pPr>
            <a:lvl6pPr indent="-228600" lvl="5" marL="2743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8" name="Google Shape;68;p12"/>
          <p:cNvSpPr txBox="1"/>
          <p:nvPr>
            <p:ph idx="2" type="subTitle"/>
          </p:nvPr>
        </p:nvSpPr>
        <p:spPr>
          <a:xfrm>
            <a:off x="2217900" y="4945975"/>
            <a:ext cx="10724100" cy="816300"/>
          </a:xfrm>
          <a:prstGeom prst="rect">
            <a:avLst/>
          </a:prstGeom>
        </p:spPr>
        <p:txBody>
          <a:bodyPr anchorCtr="0" anchor="t" bIns="90000" lIns="90000" spcFirstLastPara="1" rIns="90000" wrap="square" tIns="9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69" name="Google Shape;69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00800" y="583200"/>
            <a:ext cx="523875" cy="42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SLIDE - SOFT SKILLS">
  <p:cSld name="1_HEARTBEAT_2_2_1">
    <p:bg>
      <p:bgPr>
        <a:gradFill>
          <a:gsLst>
            <a:gs pos="0">
              <a:srgbClr val="843D93"/>
            </a:gs>
            <a:gs pos="100000">
              <a:srgbClr val="D23278"/>
            </a:gs>
          </a:gsLst>
          <a:lin ang="16200038" scaled="0"/>
        </a:gra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9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3"/>
          <p:cNvSpPr txBox="1"/>
          <p:nvPr>
            <p:ph idx="10" type="dt"/>
          </p:nvPr>
        </p:nvSpPr>
        <p:spPr>
          <a:xfrm>
            <a:off x="623400" y="9525483"/>
            <a:ext cx="15945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3"/>
          <p:cNvSpPr txBox="1"/>
          <p:nvPr>
            <p:ph idx="11" type="ftr"/>
          </p:nvPr>
        </p:nvSpPr>
        <p:spPr>
          <a:xfrm>
            <a:off x="3252486" y="9534525"/>
            <a:ext cx="12627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3"/>
          <p:cNvSpPr txBox="1"/>
          <p:nvPr>
            <p:ph idx="12" type="sldNum"/>
          </p:nvPr>
        </p:nvSpPr>
        <p:spPr>
          <a:xfrm>
            <a:off x="17030700" y="9531511"/>
            <a:ext cx="633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5" name="Google Shape;75;p13"/>
          <p:cNvSpPr txBox="1"/>
          <p:nvPr>
            <p:ph type="title"/>
          </p:nvPr>
        </p:nvSpPr>
        <p:spPr>
          <a:xfrm>
            <a:off x="2217900" y="2911975"/>
            <a:ext cx="10724100" cy="2034000"/>
          </a:xfrm>
          <a:prstGeom prst="rect">
            <a:avLst/>
          </a:prstGeom>
          <a:noFill/>
          <a:ln>
            <a:noFill/>
          </a:ln>
        </p:spPr>
        <p:txBody>
          <a:bodyPr anchorCtr="0" anchor="b" bIns="182850" lIns="182850" spcFirstLastPara="1" rIns="182850" wrap="square" tIns="1828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6" name="Google Shape;76;p13"/>
          <p:cNvSpPr txBox="1"/>
          <p:nvPr>
            <p:ph idx="1" type="body"/>
          </p:nvPr>
        </p:nvSpPr>
        <p:spPr>
          <a:xfrm>
            <a:off x="2217900" y="6073400"/>
            <a:ext cx="10724100" cy="31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2pPr>
            <a:lvl3pPr indent="-34290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3pPr>
            <a:lvl4pPr indent="-3429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4pPr>
            <a:lvl5pPr indent="-3429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5pPr>
            <a:lvl6pPr indent="-228600" lvl="5" marL="2743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7" name="Google Shape;77;p13"/>
          <p:cNvSpPr txBox="1"/>
          <p:nvPr>
            <p:ph idx="2" type="subTitle"/>
          </p:nvPr>
        </p:nvSpPr>
        <p:spPr>
          <a:xfrm>
            <a:off x="2217900" y="4945975"/>
            <a:ext cx="10724100" cy="816300"/>
          </a:xfrm>
          <a:prstGeom prst="rect">
            <a:avLst/>
          </a:prstGeom>
        </p:spPr>
        <p:txBody>
          <a:bodyPr anchorCtr="0" anchor="t" bIns="90000" lIns="90000" spcFirstLastPara="1" rIns="90000" wrap="square" tIns="9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78" name="Google Shape;7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00800" y="583200"/>
            <a:ext cx="523875" cy="42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SLIDE - VALUE OF DATA">
  <p:cSld name="1_HEARTBEAT_2_2_1_1">
    <p:bg>
      <p:bgPr>
        <a:gradFill>
          <a:gsLst>
            <a:gs pos="0">
              <a:srgbClr val="843D93"/>
            </a:gs>
            <a:gs pos="100000">
              <a:srgbClr val="D23278"/>
            </a:gs>
          </a:gsLst>
          <a:lin ang="16200038" scaled="0"/>
        </a:gra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9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4"/>
          <p:cNvSpPr txBox="1"/>
          <p:nvPr>
            <p:ph idx="10" type="dt"/>
          </p:nvPr>
        </p:nvSpPr>
        <p:spPr>
          <a:xfrm>
            <a:off x="623400" y="9525483"/>
            <a:ext cx="15945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4"/>
          <p:cNvSpPr txBox="1"/>
          <p:nvPr>
            <p:ph idx="11" type="ftr"/>
          </p:nvPr>
        </p:nvSpPr>
        <p:spPr>
          <a:xfrm>
            <a:off x="3252486" y="9534525"/>
            <a:ext cx="12627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4"/>
          <p:cNvSpPr txBox="1"/>
          <p:nvPr>
            <p:ph idx="12" type="sldNum"/>
          </p:nvPr>
        </p:nvSpPr>
        <p:spPr>
          <a:xfrm>
            <a:off x="17030700" y="9531511"/>
            <a:ext cx="633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4" name="Google Shape;84;p14"/>
          <p:cNvSpPr txBox="1"/>
          <p:nvPr>
            <p:ph type="title"/>
          </p:nvPr>
        </p:nvSpPr>
        <p:spPr>
          <a:xfrm>
            <a:off x="2217900" y="2911975"/>
            <a:ext cx="10724100" cy="2034000"/>
          </a:xfrm>
          <a:prstGeom prst="rect">
            <a:avLst/>
          </a:prstGeom>
          <a:noFill/>
          <a:ln>
            <a:noFill/>
          </a:ln>
        </p:spPr>
        <p:txBody>
          <a:bodyPr anchorCtr="0" anchor="b" bIns="182850" lIns="182850" spcFirstLastPara="1" rIns="182850" wrap="square" tIns="1828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5" name="Google Shape;85;p14"/>
          <p:cNvSpPr txBox="1"/>
          <p:nvPr>
            <p:ph idx="1" type="body"/>
          </p:nvPr>
        </p:nvSpPr>
        <p:spPr>
          <a:xfrm>
            <a:off x="2217900" y="6073400"/>
            <a:ext cx="10724100" cy="31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2pPr>
            <a:lvl3pPr indent="-34290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3pPr>
            <a:lvl4pPr indent="-3429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4pPr>
            <a:lvl5pPr indent="-3429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5pPr>
            <a:lvl6pPr indent="-228600" lvl="5" marL="2743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6" name="Google Shape;86;p14"/>
          <p:cNvSpPr txBox="1"/>
          <p:nvPr>
            <p:ph idx="2" type="subTitle"/>
          </p:nvPr>
        </p:nvSpPr>
        <p:spPr>
          <a:xfrm>
            <a:off x="2217900" y="4945975"/>
            <a:ext cx="10724100" cy="816300"/>
          </a:xfrm>
          <a:prstGeom prst="rect">
            <a:avLst/>
          </a:prstGeom>
        </p:spPr>
        <p:txBody>
          <a:bodyPr anchorCtr="0" anchor="t" bIns="90000" lIns="90000" spcFirstLastPara="1" rIns="90000" wrap="square" tIns="9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87" name="Google Shape;8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00800" y="583200"/>
            <a:ext cx="523875" cy="42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SLIDE - SHOW THE DATA">
  <p:cSld name="1_HEARTBEAT_2_2_1_1_1">
    <p:bg>
      <p:bgPr>
        <a:gradFill>
          <a:gsLst>
            <a:gs pos="0">
              <a:srgbClr val="843D93"/>
            </a:gs>
            <a:gs pos="100000">
              <a:srgbClr val="D23278"/>
            </a:gs>
          </a:gsLst>
          <a:lin ang="16200038" scaled="0"/>
        </a:gra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/>
          <p:nvPr>
            <p:ph idx="10" type="dt"/>
          </p:nvPr>
        </p:nvSpPr>
        <p:spPr>
          <a:xfrm>
            <a:off x="623400" y="9525483"/>
            <a:ext cx="15945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90" name="Google Shape;90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9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5"/>
          <p:cNvSpPr txBox="1"/>
          <p:nvPr>
            <p:ph idx="11" type="ftr"/>
          </p:nvPr>
        </p:nvSpPr>
        <p:spPr>
          <a:xfrm>
            <a:off x="3252486" y="9534525"/>
            <a:ext cx="12627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5"/>
          <p:cNvSpPr txBox="1"/>
          <p:nvPr>
            <p:ph idx="12" type="sldNum"/>
          </p:nvPr>
        </p:nvSpPr>
        <p:spPr>
          <a:xfrm>
            <a:off x="17030700" y="9531511"/>
            <a:ext cx="633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3" name="Google Shape;93;p15"/>
          <p:cNvSpPr txBox="1"/>
          <p:nvPr>
            <p:ph type="title"/>
          </p:nvPr>
        </p:nvSpPr>
        <p:spPr>
          <a:xfrm>
            <a:off x="2217900" y="2911975"/>
            <a:ext cx="10724100" cy="2034000"/>
          </a:xfrm>
          <a:prstGeom prst="rect">
            <a:avLst/>
          </a:prstGeom>
          <a:noFill/>
          <a:ln>
            <a:noFill/>
          </a:ln>
        </p:spPr>
        <p:txBody>
          <a:bodyPr anchorCtr="0" anchor="b" bIns="182850" lIns="182850" spcFirstLastPara="1" rIns="182850" wrap="square" tIns="1828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4" name="Google Shape;94;p15"/>
          <p:cNvSpPr txBox="1"/>
          <p:nvPr>
            <p:ph idx="1" type="body"/>
          </p:nvPr>
        </p:nvSpPr>
        <p:spPr>
          <a:xfrm>
            <a:off x="2217900" y="6073400"/>
            <a:ext cx="10724100" cy="31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2pPr>
            <a:lvl3pPr indent="-34290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3pPr>
            <a:lvl4pPr indent="-3429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4pPr>
            <a:lvl5pPr indent="-3429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5pPr>
            <a:lvl6pPr indent="-228600" lvl="5" marL="2743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5" name="Google Shape;95;p15"/>
          <p:cNvSpPr txBox="1"/>
          <p:nvPr>
            <p:ph idx="2" type="subTitle"/>
          </p:nvPr>
        </p:nvSpPr>
        <p:spPr>
          <a:xfrm>
            <a:off x="2217900" y="4945975"/>
            <a:ext cx="10724100" cy="816300"/>
          </a:xfrm>
          <a:prstGeom prst="rect">
            <a:avLst/>
          </a:prstGeom>
        </p:spPr>
        <p:txBody>
          <a:bodyPr anchorCtr="0" anchor="t" bIns="90000" lIns="90000" spcFirstLastPara="1" rIns="90000" wrap="square" tIns="9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96" name="Google Shape;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00800" y="583200"/>
            <a:ext cx="523875" cy="42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SLIDE - DEEP DIVE INTO DATA TECHNIQUES">
  <p:cSld name="1_HEARTBEAT_2_2_1_1_1_1">
    <p:bg>
      <p:bgPr>
        <a:gradFill>
          <a:gsLst>
            <a:gs pos="0">
              <a:srgbClr val="843D93"/>
            </a:gs>
            <a:gs pos="100000">
              <a:srgbClr val="D23278"/>
            </a:gs>
          </a:gsLst>
          <a:lin ang="16200038" scaled="0"/>
        </a:gra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9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6"/>
          <p:cNvSpPr txBox="1"/>
          <p:nvPr>
            <p:ph idx="10" type="dt"/>
          </p:nvPr>
        </p:nvSpPr>
        <p:spPr>
          <a:xfrm>
            <a:off x="623400" y="9525483"/>
            <a:ext cx="15945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6"/>
          <p:cNvSpPr txBox="1"/>
          <p:nvPr>
            <p:ph idx="11" type="ftr"/>
          </p:nvPr>
        </p:nvSpPr>
        <p:spPr>
          <a:xfrm>
            <a:off x="3252486" y="9534525"/>
            <a:ext cx="12627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6"/>
          <p:cNvSpPr txBox="1"/>
          <p:nvPr>
            <p:ph idx="12" type="sldNum"/>
          </p:nvPr>
        </p:nvSpPr>
        <p:spPr>
          <a:xfrm>
            <a:off x="17030700" y="9531511"/>
            <a:ext cx="633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2" name="Google Shape;102;p16"/>
          <p:cNvSpPr txBox="1"/>
          <p:nvPr>
            <p:ph type="title"/>
          </p:nvPr>
        </p:nvSpPr>
        <p:spPr>
          <a:xfrm>
            <a:off x="2217900" y="2911975"/>
            <a:ext cx="10724100" cy="2034000"/>
          </a:xfrm>
          <a:prstGeom prst="rect">
            <a:avLst/>
          </a:prstGeom>
          <a:noFill/>
          <a:ln>
            <a:noFill/>
          </a:ln>
        </p:spPr>
        <p:txBody>
          <a:bodyPr anchorCtr="0" anchor="b" bIns="182850" lIns="182850" spcFirstLastPara="1" rIns="182850" wrap="square" tIns="1828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3" name="Google Shape;103;p16"/>
          <p:cNvSpPr txBox="1"/>
          <p:nvPr>
            <p:ph idx="1" type="body"/>
          </p:nvPr>
        </p:nvSpPr>
        <p:spPr>
          <a:xfrm>
            <a:off x="2217900" y="6073400"/>
            <a:ext cx="10724100" cy="31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2pPr>
            <a:lvl3pPr indent="-34290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3pPr>
            <a:lvl4pPr indent="-3429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4pPr>
            <a:lvl5pPr indent="-3429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5pPr>
            <a:lvl6pPr indent="-228600" lvl="5" marL="2743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4" name="Google Shape;104;p16"/>
          <p:cNvSpPr txBox="1"/>
          <p:nvPr>
            <p:ph idx="2" type="subTitle"/>
          </p:nvPr>
        </p:nvSpPr>
        <p:spPr>
          <a:xfrm>
            <a:off x="2217900" y="4945975"/>
            <a:ext cx="10724100" cy="816300"/>
          </a:xfrm>
          <a:prstGeom prst="rect">
            <a:avLst/>
          </a:prstGeom>
        </p:spPr>
        <p:txBody>
          <a:bodyPr anchorCtr="0" anchor="t" bIns="90000" lIns="90000" spcFirstLastPara="1" rIns="90000" wrap="square" tIns="9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105" name="Google Shape;10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00800" y="583200"/>
            <a:ext cx="523875" cy="42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PHOTO SLIDE 1">
  <p:cSld name="1_HEARTBEAT_2_1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/>
          <p:nvPr>
            <p:ph idx="10" type="dt"/>
          </p:nvPr>
        </p:nvSpPr>
        <p:spPr>
          <a:xfrm>
            <a:off x="623400" y="9525483"/>
            <a:ext cx="15945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17"/>
          <p:cNvSpPr txBox="1"/>
          <p:nvPr>
            <p:ph idx="11" type="ftr"/>
          </p:nvPr>
        </p:nvSpPr>
        <p:spPr>
          <a:xfrm>
            <a:off x="3252486" y="9534525"/>
            <a:ext cx="12627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17"/>
          <p:cNvSpPr txBox="1"/>
          <p:nvPr>
            <p:ph idx="12" type="sldNum"/>
          </p:nvPr>
        </p:nvSpPr>
        <p:spPr>
          <a:xfrm>
            <a:off x="17030700" y="9531511"/>
            <a:ext cx="633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0" name="Google Shape;110;p17"/>
          <p:cNvSpPr txBox="1"/>
          <p:nvPr>
            <p:ph type="title"/>
          </p:nvPr>
        </p:nvSpPr>
        <p:spPr>
          <a:xfrm>
            <a:off x="8533338" y="1180175"/>
            <a:ext cx="7337700" cy="2034000"/>
          </a:xfrm>
          <a:prstGeom prst="rect">
            <a:avLst/>
          </a:prstGeom>
          <a:noFill/>
          <a:ln>
            <a:noFill/>
          </a:ln>
        </p:spPr>
        <p:txBody>
          <a:bodyPr anchorCtr="0" anchor="b" bIns="182850" lIns="182850" spcFirstLastPara="1" rIns="182850" wrap="square" tIns="1828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9pPr>
          </a:lstStyle>
          <a:p/>
        </p:txBody>
      </p:sp>
      <p:sp>
        <p:nvSpPr>
          <p:cNvPr id="111" name="Google Shape;111;p17"/>
          <p:cNvSpPr txBox="1"/>
          <p:nvPr>
            <p:ph idx="1" type="body"/>
          </p:nvPr>
        </p:nvSpPr>
        <p:spPr>
          <a:xfrm>
            <a:off x="8533350" y="3568500"/>
            <a:ext cx="7337700" cy="57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■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■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■"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0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12" name="Google Shape;112;p17"/>
          <p:cNvSpPr/>
          <p:nvPr/>
        </p:nvSpPr>
        <p:spPr>
          <a:xfrm>
            <a:off x="-2956025" y="8381580"/>
            <a:ext cx="5730300" cy="5730300"/>
          </a:xfrm>
          <a:prstGeom prst="ellipse">
            <a:avLst/>
          </a:prstGeom>
          <a:noFill/>
          <a:ln cap="flat" cmpd="sng" w="38100">
            <a:solidFill>
              <a:srgbClr val="C7347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3" name="Google Shape;113;p17"/>
          <p:cNvSpPr/>
          <p:nvPr/>
        </p:nvSpPr>
        <p:spPr>
          <a:xfrm>
            <a:off x="228850" y="8093146"/>
            <a:ext cx="762900" cy="762900"/>
          </a:xfrm>
          <a:prstGeom prst="ellipse">
            <a:avLst/>
          </a:prstGeom>
          <a:gradFill>
            <a:gsLst>
              <a:gs pos="0">
                <a:srgbClr val="C7347C"/>
              </a:gs>
              <a:gs pos="100000">
                <a:srgbClr val="843D93"/>
              </a:gs>
            </a:gsLst>
            <a:lin ang="2698631" scaled="0"/>
          </a:gradFill>
          <a:ln cap="flat" cmpd="sng" w="38100">
            <a:solidFill>
              <a:srgbClr val="C7347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4" name="Google Shape;114;p17"/>
          <p:cNvSpPr/>
          <p:nvPr/>
        </p:nvSpPr>
        <p:spPr>
          <a:xfrm>
            <a:off x="14808600" y="9029225"/>
            <a:ext cx="3479400" cy="3419700"/>
          </a:xfrm>
          <a:prstGeom prst="ellipse">
            <a:avLst/>
          </a:prstGeom>
          <a:gradFill>
            <a:gsLst>
              <a:gs pos="0">
                <a:srgbClr val="C7347C"/>
              </a:gs>
              <a:gs pos="100000">
                <a:srgbClr val="843D93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15" name="Google Shape;115;p17"/>
          <p:cNvCxnSpPr/>
          <p:nvPr/>
        </p:nvCxnSpPr>
        <p:spPr>
          <a:xfrm>
            <a:off x="8197525" y="1015950"/>
            <a:ext cx="31800" cy="8255100"/>
          </a:xfrm>
          <a:prstGeom prst="straightConnector1">
            <a:avLst/>
          </a:prstGeom>
          <a:noFill/>
          <a:ln cap="flat" cmpd="sng" w="28575">
            <a:solidFill>
              <a:srgbClr val="843D93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16" name="Google Shape;116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201575" y="583275"/>
            <a:ext cx="523875" cy="42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SLIDE 5">
  <p:cSld name="1_HEARTBEAT_2_1_1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8"/>
          <p:cNvSpPr txBox="1"/>
          <p:nvPr>
            <p:ph idx="10" type="dt"/>
          </p:nvPr>
        </p:nvSpPr>
        <p:spPr>
          <a:xfrm>
            <a:off x="623400" y="9525483"/>
            <a:ext cx="15945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18"/>
          <p:cNvSpPr txBox="1"/>
          <p:nvPr>
            <p:ph idx="11" type="ftr"/>
          </p:nvPr>
        </p:nvSpPr>
        <p:spPr>
          <a:xfrm>
            <a:off x="3252486" y="9534525"/>
            <a:ext cx="12627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18"/>
          <p:cNvSpPr txBox="1"/>
          <p:nvPr>
            <p:ph idx="12" type="sldNum"/>
          </p:nvPr>
        </p:nvSpPr>
        <p:spPr>
          <a:xfrm>
            <a:off x="17030700" y="9531511"/>
            <a:ext cx="633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1" name="Google Shape;121;p18"/>
          <p:cNvSpPr txBox="1"/>
          <p:nvPr>
            <p:ph type="title"/>
          </p:nvPr>
        </p:nvSpPr>
        <p:spPr>
          <a:xfrm>
            <a:off x="1620901" y="1180175"/>
            <a:ext cx="8088300" cy="2034000"/>
          </a:xfrm>
          <a:prstGeom prst="rect">
            <a:avLst/>
          </a:prstGeom>
          <a:noFill/>
          <a:ln>
            <a:noFill/>
          </a:ln>
        </p:spPr>
        <p:txBody>
          <a:bodyPr anchorCtr="0" anchor="b" bIns="182850" lIns="182850" spcFirstLastPara="1" rIns="182850" wrap="square" tIns="1828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9pPr>
          </a:lstStyle>
          <a:p/>
        </p:txBody>
      </p:sp>
      <p:sp>
        <p:nvSpPr>
          <p:cNvPr id="122" name="Google Shape;122;p18"/>
          <p:cNvSpPr txBox="1"/>
          <p:nvPr>
            <p:ph idx="1" type="body"/>
          </p:nvPr>
        </p:nvSpPr>
        <p:spPr>
          <a:xfrm>
            <a:off x="1620915" y="3568500"/>
            <a:ext cx="8088300" cy="57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■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■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■"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0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23" name="Google Shape;123;p18"/>
          <p:cNvSpPr/>
          <p:nvPr/>
        </p:nvSpPr>
        <p:spPr>
          <a:xfrm>
            <a:off x="13481450" y="-2158506"/>
            <a:ext cx="6768900" cy="6855000"/>
          </a:xfrm>
          <a:prstGeom prst="ellipse">
            <a:avLst/>
          </a:prstGeom>
          <a:gradFill>
            <a:gsLst>
              <a:gs pos="0">
                <a:srgbClr val="C7347C"/>
              </a:gs>
              <a:gs pos="100000">
                <a:srgbClr val="843D93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4" name="Google Shape;124;p18"/>
          <p:cNvSpPr/>
          <p:nvPr/>
        </p:nvSpPr>
        <p:spPr>
          <a:xfrm>
            <a:off x="14863550" y="3070519"/>
            <a:ext cx="2937300" cy="2937300"/>
          </a:xfrm>
          <a:prstGeom prst="ellipse">
            <a:avLst/>
          </a:prstGeom>
          <a:noFill/>
          <a:ln cap="flat" cmpd="sng" w="38100">
            <a:solidFill>
              <a:srgbClr val="C7347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5" name="Google Shape;125;p18"/>
          <p:cNvSpPr/>
          <p:nvPr/>
        </p:nvSpPr>
        <p:spPr>
          <a:xfrm>
            <a:off x="-1710900" y="-1705700"/>
            <a:ext cx="3331800" cy="3419700"/>
          </a:xfrm>
          <a:prstGeom prst="ellipse">
            <a:avLst/>
          </a:prstGeom>
          <a:gradFill>
            <a:gsLst>
              <a:gs pos="0">
                <a:srgbClr val="C7347C"/>
              </a:gs>
              <a:gs pos="100000">
                <a:srgbClr val="843D93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6" name="Google Shape;126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200800" y="583200"/>
            <a:ext cx="523875" cy="42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SLIDE 6">
  <p:cSld name="1_HEARTBEAT_2_1_1_2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 txBox="1"/>
          <p:nvPr>
            <p:ph idx="10" type="dt"/>
          </p:nvPr>
        </p:nvSpPr>
        <p:spPr>
          <a:xfrm>
            <a:off x="623400" y="9525483"/>
            <a:ext cx="15945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19"/>
          <p:cNvSpPr txBox="1"/>
          <p:nvPr>
            <p:ph idx="11" type="ftr"/>
          </p:nvPr>
        </p:nvSpPr>
        <p:spPr>
          <a:xfrm>
            <a:off x="3252486" y="9534525"/>
            <a:ext cx="12627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19"/>
          <p:cNvSpPr txBox="1"/>
          <p:nvPr>
            <p:ph idx="12" type="sldNum"/>
          </p:nvPr>
        </p:nvSpPr>
        <p:spPr>
          <a:xfrm>
            <a:off x="17030700" y="9531511"/>
            <a:ext cx="633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1" name="Google Shape;131;p19"/>
          <p:cNvSpPr txBox="1"/>
          <p:nvPr>
            <p:ph type="title"/>
          </p:nvPr>
        </p:nvSpPr>
        <p:spPr>
          <a:xfrm>
            <a:off x="1620899" y="1180175"/>
            <a:ext cx="12627900" cy="2034000"/>
          </a:xfrm>
          <a:prstGeom prst="rect">
            <a:avLst/>
          </a:prstGeom>
          <a:noFill/>
          <a:ln>
            <a:noFill/>
          </a:ln>
        </p:spPr>
        <p:txBody>
          <a:bodyPr anchorCtr="0" anchor="b" bIns="182850" lIns="182850" spcFirstLastPara="1" rIns="182850" wrap="square" tIns="1828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9pPr>
          </a:lstStyle>
          <a:p/>
        </p:txBody>
      </p:sp>
      <p:sp>
        <p:nvSpPr>
          <p:cNvPr id="132" name="Google Shape;132;p19"/>
          <p:cNvSpPr txBox="1"/>
          <p:nvPr>
            <p:ph idx="1" type="body"/>
          </p:nvPr>
        </p:nvSpPr>
        <p:spPr>
          <a:xfrm>
            <a:off x="1620931" y="3568500"/>
            <a:ext cx="12994500" cy="57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■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■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■"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0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33" name="Google Shape;133;p19"/>
          <p:cNvSpPr/>
          <p:nvPr/>
        </p:nvSpPr>
        <p:spPr>
          <a:xfrm>
            <a:off x="-1710900" y="-1705700"/>
            <a:ext cx="3331800" cy="3419700"/>
          </a:xfrm>
          <a:prstGeom prst="ellipse">
            <a:avLst/>
          </a:prstGeom>
          <a:gradFill>
            <a:gsLst>
              <a:gs pos="0">
                <a:srgbClr val="C7347C"/>
              </a:gs>
              <a:gs pos="100000">
                <a:srgbClr val="843D93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4" name="Google Shape;134;p19"/>
          <p:cNvSpPr/>
          <p:nvPr/>
        </p:nvSpPr>
        <p:spPr>
          <a:xfrm>
            <a:off x="-1172825" y="5912394"/>
            <a:ext cx="2937300" cy="2937300"/>
          </a:xfrm>
          <a:prstGeom prst="ellipse">
            <a:avLst/>
          </a:prstGeom>
          <a:noFill/>
          <a:ln cap="flat" cmpd="sng" w="38100">
            <a:solidFill>
              <a:srgbClr val="C7347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5" name="Google Shape;135;p19"/>
          <p:cNvSpPr/>
          <p:nvPr/>
        </p:nvSpPr>
        <p:spPr>
          <a:xfrm>
            <a:off x="-2956025" y="8381580"/>
            <a:ext cx="5730300" cy="5730300"/>
          </a:xfrm>
          <a:prstGeom prst="ellipse">
            <a:avLst/>
          </a:prstGeom>
          <a:noFill/>
          <a:ln cap="flat" cmpd="sng" w="38100">
            <a:solidFill>
              <a:srgbClr val="C7347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6" name="Google Shape;136;p19"/>
          <p:cNvSpPr/>
          <p:nvPr/>
        </p:nvSpPr>
        <p:spPr>
          <a:xfrm>
            <a:off x="2103125" y="9414346"/>
            <a:ext cx="762900" cy="762900"/>
          </a:xfrm>
          <a:prstGeom prst="ellipse">
            <a:avLst/>
          </a:prstGeom>
          <a:gradFill>
            <a:gsLst>
              <a:gs pos="0">
                <a:srgbClr val="C7347C"/>
              </a:gs>
              <a:gs pos="100000">
                <a:srgbClr val="843D93"/>
              </a:gs>
            </a:gsLst>
            <a:lin ang="2698631" scaled="0"/>
          </a:gradFill>
          <a:ln cap="flat" cmpd="sng" w="38100">
            <a:solidFill>
              <a:srgbClr val="C7347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7" name="Google Shape;137;p19"/>
          <p:cNvSpPr/>
          <p:nvPr/>
        </p:nvSpPr>
        <p:spPr>
          <a:xfrm>
            <a:off x="14615425" y="-3176493"/>
            <a:ext cx="6768900" cy="6855000"/>
          </a:xfrm>
          <a:prstGeom prst="ellipse">
            <a:avLst/>
          </a:prstGeom>
          <a:gradFill>
            <a:gsLst>
              <a:gs pos="0">
                <a:srgbClr val="C7347C"/>
              </a:gs>
              <a:gs pos="100000">
                <a:srgbClr val="843D93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8" name="Google Shape;138;p19"/>
          <p:cNvSpPr/>
          <p:nvPr/>
        </p:nvSpPr>
        <p:spPr>
          <a:xfrm>
            <a:off x="12974150" y="-1816906"/>
            <a:ext cx="2937300" cy="2937300"/>
          </a:xfrm>
          <a:prstGeom prst="ellipse">
            <a:avLst/>
          </a:prstGeom>
          <a:noFill/>
          <a:ln cap="flat" cmpd="sng" w="38100">
            <a:solidFill>
              <a:srgbClr val="C7347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9" name="Google Shape;139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200800" y="583200"/>
            <a:ext cx="523875" cy="42862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9"/>
          <p:cNvSpPr/>
          <p:nvPr/>
        </p:nvSpPr>
        <p:spPr>
          <a:xfrm>
            <a:off x="14325450" y="8916750"/>
            <a:ext cx="3479400" cy="3419700"/>
          </a:xfrm>
          <a:prstGeom prst="ellipse">
            <a:avLst/>
          </a:prstGeom>
          <a:gradFill>
            <a:gsLst>
              <a:gs pos="0">
                <a:srgbClr val="C7347C"/>
              </a:gs>
              <a:gs pos="100000">
                <a:srgbClr val="843D93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SLIDE 7">
  <p:cSld name="1_HEARTBEAT_2_1_1_2_1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0"/>
          <p:cNvSpPr txBox="1"/>
          <p:nvPr>
            <p:ph idx="10" type="dt"/>
          </p:nvPr>
        </p:nvSpPr>
        <p:spPr>
          <a:xfrm>
            <a:off x="623400" y="9525483"/>
            <a:ext cx="15945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20"/>
          <p:cNvSpPr txBox="1"/>
          <p:nvPr>
            <p:ph idx="11" type="ftr"/>
          </p:nvPr>
        </p:nvSpPr>
        <p:spPr>
          <a:xfrm>
            <a:off x="3252486" y="9534525"/>
            <a:ext cx="12627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20"/>
          <p:cNvSpPr txBox="1"/>
          <p:nvPr>
            <p:ph idx="12" type="sldNum"/>
          </p:nvPr>
        </p:nvSpPr>
        <p:spPr>
          <a:xfrm>
            <a:off x="17030700" y="9531511"/>
            <a:ext cx="633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5" name="Google Shape;145;p20"/>
          <p:cNvSpPr txBox="1"/>
          <p:nvPr>
            <p:ph idx="1" type="body"/>
          </p:nvPr>
        </p:nvSpPr>
        <p:spPr>
          <a:xfrm>
            <a:off x="1620925" y="2659450"/>
            <a:ext cx="15409800" cy="66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■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■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■"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0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46" name="Google Shape;146;p20"/>
          <p:cNvSpPr/>
          <p:nvPr/>
        </p:nvSpPr>
        <p:spPr>
          <a:xfrm rot="10800000">
            <a:off x="0" y="-52675"/>
            <a:ext cx="18288000" cy="2153700"/>
          </a:xfrm>
          <a:prstGeom prst="round2SameRect">
            <a:avLst>
              <a:gd fmla="val 34999" name="adj1"/>
              <a:gd fmla="val 0" name="adj2"/>
            </a:avLst>
          </a:prstGeom>
          <a:gradFill>
            <a:gsLst>
              <a:gs pos="0">
                <a:srgbClr val="C7347C"/>
              </a:gs>
              <a:gs pos="100000">
                <a:srgbClr val="843D93"/>
              </a:gs>
            </a:gsLst>
            <a:lin ang="2698631" scaled="0"/>
          </a:gradFill>
          <a:ln cap="flat" cmpd="sng" w="9525">
            <a:solidFill>
              <a:srgbClr val="E6E6E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7" name="Google Shape;147;p20"/>
          <p:cNvSpPr txBox="1"/>
          <p:nvPr>
            <p:ph type="title"/>
          </p:nvPr>
        </p:nvSpPr>
        <p:spPr>
          <a:xfrm>
            <a:off x="1620925" y="7175"/>
            <a:ext cx="12627900" cy="1815300"/>
          </a:xfrm>
          <a:prstGeom prst="rect">
            <a:avLst/>
          </a:prstGeom>
          <a:noFill/>
          <a:ln>
            <a:noFill/>
          </a:ln>
        </p:spPr>
        <p:txBody>
          <a:bodyPr anchorCtr="0" anchor="b" bIns="182850" lIns="182850" spcFirstLastPara="1" rIns="182850" wrap="square" tIns="1828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148" name="Google Shape;148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200800" y="583200"/>
            <a:ext cx="523875" cy="42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SLIDE 2 COLUMN PURPLE">
  <p:cSld name="ONE_COLUMN_TEXT_1_1_1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0" y="0"/>
            <a:ext cx="9144000" cy="9693000"/>
          </a:xfrm>
          <a:prstGeom prst="rect">
            <a:avLst/>
          </a:prstGeom>
          <a:gradFill>
            <a:gsLst>
              <a:gs pos="0">
                <a:srgbClr val="C7347C"/>
              </a:gs>
              <a:gs pos="100000">
                <a:srgbClr val="843D93"/>
              </a:gs>
            </a:gsLst>
            <a:lin ang="270000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" name="Google Shape;1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201575" y="583275"/>
            <a:ext cx="523875" cy="42862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/>
          <p:nvPr>
            <p:ph idx="1" type="body"/>
          </p:nvPr>
        </p:nvSpPr>
        <p:spPr>
          <a:xfrm>
            <a:off x="958500" y="2743600"/>
            <a:ext cx="6627900" cy="5963700"/>
          </a:xfrm>
          <a:prstGeom prst="rect">
            <a:avLst/>
          </a:prstGeom>
        </p:spPr>
        <p:txBody>
          <a:bodyPr anchorCtr="0" anchor="t" bIns="90000" lIns="90000" spcFirstLastPara="1" rIns="90000" wrap="square" tIns="90000">
            <a:noAutofit/>
          </a:bodyPr>
          <a:lstStyle>
            <a:lvl1pPr indent="-4000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Char char="■"/>
              <a:defRPr sz="2700">
                <a:solidFill>
                  <a:srgbClr val="FFFFFF"/>
                </a:solidFill>
              </a:defRPr>
            </a:lvl1pPr>
            <a:lvl2pPr indent="-4000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Char char="■"/>
              <a:defRPr sz="2700">
                <a:solidFill>
                  <a:srgbClr val="FFFFFF"/>
                </a:solidFill>
              </a:defRPr>
            </a:lvl2pPr>
            <a:lvl3pPr indent="-4000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Char char="■"/>
              <a:defRPr sz="2700">
                <a:solidFill>
                  <a:srgbClr val="FFFFFF"/>
                </a:solidFill>
              </a:defRPr>
            </a:lvl3pPr>
            <a:lvl4pPr indent="-4000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Char char="■"/>
              <a:defRPr sz="2700">
                <a:solidFill>
                  <a:srgbClr val="FFFFFF"/>
                </a:solidFill>
              </a:defRPr>
            </a:lvl4pPr>
            <a:lvl5pPr indent="-4000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Char char="■"/>
              <a:defRPr sz="2700">
                <a:solidFill>
                  <a:srgbClr val="FFFFFF"/>
                </a:solidFill>
              </a:defRPr>
            </a:lvl5pPr>
            <a:lvl6pPr indent="-4000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Char char="■"/>
              <a:defRPr sz="2700">
                <a:solidFill>
                  <a:srgbClr val="FFFFFF"/>
                </a:solidFill>
              </a:defRPr>
            </a:lvl6pPr>
            <a:lvl7pPr indent="-4000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Char char="■"/>
              <a:defRPr sz="2700">
                <a:solidFill>
                  <a:srgbClr val="FFFFFF"/>
                </a:solidFill>
              </a:defRPr>
            </a:lvl7pPr>
            <a:lvl8pPr indent="-4000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Char char="■"/>
              <a:defRPr sz="2700">
                <a:solidFill>
                  <a:srgbClr val="FFFFFF"/>
                </a:solidFill>
              </a:defRPr>
            </a:lvl8pPr>
            <a:lvl9pPr indent="-4000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Char char="■"/>
              <a:defRPr sz="27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2" type="body"/>
          </p:nvPr>
        </p:nvSpPr>
        <p:spPr>
          <a:xfrm>
            <a:off x="9529200" y="2743600"/>
            <a:ext cx="6627900" cy="5963700"/>
          </a:xfrm>
          <a:prstGeom prst="rect">
            <a:avLst/>
          </a:prstGeom>
        </p:spPr>
        <p:txBody>
          <a:bodyPr anchorCtr="0" anchor="t" bIns="90000" lIns="90000" spcFirstLastPara="1" rIns="90000" wrap="square" tIns="90000">
            <a:noAutofit/>
          </a:bodyPr>
          <a:lstStyle>
            <a:lvl1pPr indent="-4000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■"/>
              <a:defRPr sz="2700"/>
            </a:lvl1pPr>
            <a:lvl2pPr indent="-4000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■"/>
              <a:defRPr sz="2700"/>
            </a:lvl2pPr>
            <a:lvl3pPr indent="-4000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■"/>
              <a:defRPr sz="2700"/>
            </a:lvl3pPr>
            <a:lvl4pPr indent="-4000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■"/>
              <a:defRPr sz="2700"/>
            </a:lvl4pPr>
            <a:lvl5pPr indent="-4000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■"/>
              <a:defRPr sz="2700"/>
            </a:lvl5pPr>
            <a:lvl6pPr indent="-4000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■"/>
              <a:defRPr sz="2700"/>
            </a:lvl6pPr>
            <a:lvl7pPr indent="-4000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■"/>
              <a:defRPr sz="2700"/>
            </a:lvl7pPr>
            <a:lvl8pPr indent="-4000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■"/>
              <a:defRPr sz="2700"/>
            </a:lvl8pPr>
            <a:lvl9pPr indent="-4000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■"/>
              <a:defRPr sz="27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760">
          <p15:clr>
            <a:srgbClr val="FA7B17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SLIDE 1">
  <p:cSld name="1_HEARTBEAT_2_1_1_2_1_2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1"/>
          <p:cNvSpPr txBox="1"/>
          <p:nvPr>
            <p:ph idx="10" type="dt"/>
          </p:nvPr>
        </p:nvSpPr>
        <p:spPr>
          <a:xfrm>
            <a:off x="623400" y="9525483"/>
            <a:ext cx="15945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21"/>
          <p:cNvSpPr txBox="1"/>
          <p:nvPr>
            <p:ph idx="11" type="ftr"/>
          </p:nvPr>
        </p:nvSpPr>
        <p:spPr>
          <a:xfrm>
            <a:off x="3252486" y="9534525"/>
            <a:ext cx="12627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21"/>
          <p:cNvSpPr txBox="1"/>
          <p:nvPr>
            <p:ph idx="12" type="sldNum"/>
          </p:nvPr>
        </p:nvSpPr>
        <p:spPr>
          <a:xfrm>
            <a:off x="17030700" y="9531511"/>
            <a:ext cx="633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3" name="Google Shape;153;p21"/>
          <p:cNvSpPr/>
          <p:nvPr/>
        </p:nvSpPr>
        <p:spPr>
          <a:xfrm rot="10800000">
            <a:off x="0" y="-52675"/>
            <a:ext cx="18288000" cy="2153700"/>
          </a:xfrm>
          <a:prstGeom prst="round2SameRect">
            <a:avLst>
              <a:gd fmla="val 34999" name="adj1"/>
              <a:gd fmla="val 0" name="adj2"/>
            </a:avLst>
          </a:prstGeom>
          <a:gradFill>
            <a:gsLst>
              <a:gs pos="0">
                <a:srgbClr val="C7347C"/>
              </a:gs>
              <a:gs pos="100000">
                <a:srgbClr val="843D93"/>
              </a:gs>
            </a:gsLst>
            <a:lin ang="2698631" scaled="0"/>
          </a:gradFill>
          <a:ln cap="flat" cmpd="sng" w="9525">
            <a:solidFill>
              <a:srgbClr val="E6E6E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4" name="Google Shape;154;p21"/>
          <p:cNvSpPr txBox="1"/>
          <p:nvPr>
            <p:ph type="title"/>
          </p:nvPr>
        </p:nvSpPr>
        <p:spPr>
          <a:xfrm>
            <a:off x="1620925" y="7175"/>
            <a:ext cx="12627900" cy="1815300"/>
          </a:xfrm>
          <a:prstGeom prst="rect">
            <a:avLst/>
          </a:prstGeom>
          <a:noFill/>
          <a:ln>
            <a:noFill/>
          </a:ln>
        </p:spPr>
        <p:txBody>
          <a:bodyPr anchorCtr="0" anchor="b" bIns="182850" lIns="182850" spcFirstLastPara="1" rIns="182850" wrap="square" tIns="1828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155" name="Google Shape;155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200800" y="583200"/>
            <a:ext cx="523875" cy="42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SLIDE 8">
  <p:cSld name="1_HEARTBEAT_2_1_1_2_1_1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2"/>
          <p:cNvSpPr txBox="1"/>
          <p:nvPr>
            <p:ph idx="10" type="dt"/>
          </p:nvPr>
        </p:nvSpPr>
        <p:spPr>
          <a:xfrm>
            <a:off x="623400" y="9525483"/>
            <a:ext cx="15945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22"/>
          <p:cNvSpPr txBox="1"/>
          <p:nvPr>
            <p:ph idx="11" type="ftr"/>
          </p:nvPr>
        </p:nvSpPr>
        <p:spPr>
          <a:xfrm>
            <a:off x="3252486" y="9534525"/>
            <a:ext cx="12627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22"/>
          <p:cNvSpPr txBox="1"/>
          <p:nvPr>
            <p:ph idx="12" type="sldNum"/>
          </p:nvPr>
        </p:nvSpPr>
        <p:spPr>
          <a:xfrm>
            <a:off x="17030700" y="9531511"/>
            <a:ext cx="633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0" name="Google Shape;160;p22"/>
          <p:cNvSpPr txBox="1"/>
          <p:nvPr>
            <p:ph idx="1" type="body"/>
          </p:nvPr>
        </p:nvSpPr>
        <p:spPr>
          <a:xfrm>
            <a:off x="1620925" y="2659450"/>
            <a:ext cx="15409800" cy="66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■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■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■"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0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61" name="Google Shape;161;p22"/>
          <p:cNvSpPr/>
          <p:nvPr/>
        </p:nvSpPr>
        <p:spPr>
          <a:xfrm rot="-10799701">
            <a:off x="-1170475" y="631155"/>
            <a:ext cx="13817400" cy="1259100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C7347C"/>
              </a:gs>
              <a:gs pos="100000">
                <a:srgbClr val="843D93"/>
              </a:gs>
            </a:gsLst>
            <a:lin ang="270000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22"/>
          <p:cNvSpPr txBox="1"/>
          <p:nvPr>
            <p:ph type="title"/>
          </p:nvPr>
        </p:nvSpPr>
        <p:spPr>
          <a:xfrm>
            <a:off x="1620925" y="7175"/>
            <a:ext cx="12627900" cy="1815300"/>
          </a:xfrm>
          <a:prstGeom prst="rect">
            <a:avLst/>
          </a:prstGeom>
          <a:noFill/>
          <a:ln>
            <a:noFill/>
          </a:ln>
        </p:spPr>
        <p:txBody>
          <a:bodyPr anchorCtr="0" anchor="b" bIns="182850" lIns="182850" spcFirstLastPara="1" rIns="182850" wrap="square" tIns="1828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163" name="Google Shape;163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201575" y="583275"/>
            <a:ext cx="523875" cy="42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SLIDE 2">
  <p:cSld name="1_HEARTBEAT_2_1_1_2_1_1_1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3"/>
          <p:cNvSpPr txBox="1"/>
          <p:nvPr>
            <p:ph idx="10" type="dt"/>
          </p:nvPr>
        </p:nvSpPr>
        <p:spPr>
          <a:xfrm>
            <a:off x="623400" y="9525483"/>
            <a:ext cx="15945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23"/>
          <p:cNvSpPr txBox="1"/>
          <p:nvPr>
            <p:ph idx="11" type="ftr"/>
          </p:nvPr>
        </p:nvSpPr>
        <p:spPr>
          <a:xfrm>
            <a:off x="3252486" y="9534525"/>
            <a:ext cx="12627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23"/>
          <p:cNvSpPr txBox="1"/>
          <p:nvPr>
            <p:ph idx="12" type="sldNum"/>
          </p:nvPr>
        </p:nvSpPr>
        <p:spPr>
          <a:xfrm>
            <a:off x="17030700" y="9531511"/>
            <a:ext cx="633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8" name="Google Shape;168;p23"/>
          <p:cNvSpPr/>
          <p:nvPr/>
        </p:nvSpPr>
        <p:spPr>
          <a:xfrm rot="-10799701">
            <a:off x="-1170475" y="631155"/>
            <a:ext cx="13817400" cy="1259100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C7347C"/>
              </a:gs>
              <a:gs pos="100000">
                <a:srgbClr val="843D93"/>
              </a:gs>
            </a:gsLst>
            <a:lin ang="270000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3"/>
          <p:cNvSpPr txBox="1"/>
          <p:nvPr>
            <p:ph type="title"/>
          </p:nvPr>
        </p:nvSpPr>
        <p:spPr>
          <a:xfrm>
            <a:off x="1620925" y="7175"/>
            <a:ext cx="12627900" cy="1815300"/>
          </a:xfrm>
          <a:prstGeom prst="rect">
            <a:avLst/>
          </a:prstGeom>
          <a:noFill/>
          <a:ln>
            <a:noFill/>
          </a:ln>
        </p:spPr>
        <p:txBody>
          <a:bodyPr anchorCtr="0" anchor="b" bIns="182850" lIns="182850" spcFirstLastPara="1" rIns="182850" wrap="square" tIns="1828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170" name="Google Shape;170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201575" y="583275"/>
            <a:ext cx="523875" cy="42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SLIDE">
  <p:cSld name="1_HEARTBEAT_2_1_1_1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4"/>
          <p:cNvSpPr txBox="1"/>
          <p:nvPr>
            <p:ph idx="10" type="dt"/>
          </p:nvPr>
        </p:nvSpPr>
        <p:spPr>
          <a:xfrm>
            <a:off x="623400" y="9525483"/>
            <a:ext cx="15945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24"/>
          <p:cNvSpPr txBox="1"/>
          <p:nvPr>
            <p:ph idx="11" type="ftr"/>
          </p:nvPr>
        </p:nvSpPr>
        <p:spPr>
          <a:xfrm>
            <a:off x="3252486" y="9534525"/>
            <a:ext cx="12627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24"/>
          <p:cNvSpPr txBox="1"/>
          <p:nvPr>
            <p:ph idx="12" type="sldNum"/>
          </p:nvPr>
        </p:nvSpPr>
        <p:spPr>
          <a:xfrm>
            <a:off x="17030700" y="9531511"/>
            <a:ext cx="633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5" name="Google Shape;175;p24"/>
          <p:cNvSpPr txBox="1"/>
          <p:nvPr>
            <p:ph type="title"/>
          </p:nvPr>
        </p:nvSpPr>
        <p:spPr>
          <a:xfrm>
            <a:off x="3371250" y="3674850"/>
            <a:ext cx="11545500" cy="293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9pPr>
          </a:lstStyle>
          <a:p/>
        </p:txBody>
      </p:sp>
      <p:sp>
        <p:nvSpPr>
          <p:cNvPr id="176" name="Google Shape;176;p24"/>
          <p:cNvSpPr/>
          <p:nvPr/>
        </p:nvSpPr>
        <p:spPr>
          <a:xfrm>
            <a:off x="-1710900" y="-1705700"/>
            <a:ext cx="3331800" cy="3419700"/>
          </a:xfrm>
          <a:prstGeom prst="ellipse">
            <a:avLst/>
          </a:prstGeom>
          <a:gradFill>
            <a:gsLst>
              <a:gs pos="0">
                <a:srgbClr val="C7347C"/>
              </a:gs>
              <a:gs pos="100000">
                <a:srgbClr val="843D93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7" name="Google Shape;177;p24"/>
          <p:cNvSpPr/>
          <p:nvPr/>
        </p:nvSpPr>
        <p:spPr>
          <a:xfrm>
            <a:off x="-1172825" y="5912394"/>
            <a:ext cx="2937300" cy="2937300"/>
          </a:xfrm>
          <a:prstGeom prst="ellipse">
            <a:avLst/>
          </a:prstGeom>
          <a:noFill/>
          <a:ln cap="flat" cmpd="sng" w="38100">
            <a:solidFill>
              <a:srgbClr val="C7347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8" name="Google Shape;178;p24"/>
          <p:cNvSpPr/>
          <p:nvPr/>
        </p:nvSpPr>
        <p:spPr>
          <a:xfrm>
            <a:off x="-3062200" y="8381580"/>
            <a:ext cx="5730300" cy="5730300"/>
          </a:xfrm>
          <a:prstGeom prst="ellipse">
            <a:avLst/>
          </a:prstGeom>
          <a:noFill/>
          <a:ln cap="flat" cmpd="sng" w="38100">
            <a:solidFill>
              <a:srgbClr val="C7347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9" name="Google Shape;179;p24"/>
          <p:cNvSpPr/>
          <p:nvPr/>
        </p:nvSpPr>
        <p:spPr>
          <a:xfrm>
            <a:off x="1996950" y="9414346"/>
            <a:ext cx="762900" cy="762900"/>
          </a:xfrm>
          <a:prstGeom prst="ellipse">
            <a:avLst/>
          </a:prstGeom>
          <a:gradFill>
            <a:gsLst>
              <a:gs pos="0">
                <a:srgbClr val="C7347C"/>
              </a:gs>
              <a:gs pos="100000">
                <a:srgbClr val="843D93"/>
              </a:gs>
            </a:gsLst>
            <a:lin ang="2698631" scaled="0"/>
          </a:gradFill>
          <a:ln cap="flat" cmpd="sng" w="38100">
            <a:solidFill>
              <a:srgbClr val="C7347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0" name="Google Shape;180;p24"/>
          <p:cNvSpPr/>
          <p:nvPr/>
        </p:nvSpPr>
        <p:spPr>
          <a:xfrm>
            <a:off x="14615425" y="-3176493"/>
            <a:ext cx="6768900" cy="6855000"/>
          </a:xfrm>
          <a:prstGeom prst="ellipse">
            <a:avLst/>
          </a:prstGeom>
          <a:gradFill>
            <a:gsLst>
              <a:gs pos="0">
                <a:srgbClr val="C7347C"/>
              </a:gs>
              <a:gs pos="100000">
                <a:srgbClr val="843D93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1" name="Google Shape;181;p24"/>
          <p:cNvSpPr/>
          <p:nvPr/>
        </p:nvSpPr>
        <p:spPr>
          <a:xfrm>
            <a:off x="12974150" y="-1816906"/>
            <a:ext cx="2937300" cy="2937300"/>
          </a:xfrm>
          <a:prstGeom prst="ellipse">
            <a:avLst/>
          </a:prstGeom>
          <a:noFill/>
          <a:ln cap="flat" cmpd="sng" w="38100">
            <a:solidFill>
              <a:srgbClr val="C7347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2" name="Google Shape;182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200800" y="583200"/>
            <a:ext cx="523875" cy="428625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4"/>
          <p:cNvSpPr/>
          <p:nvPr/>
        </p:nvSpPr>
        <p:spPr>
          <a:xfrm>
            <a:off x="14325450" y="8916750"/>
            <a:ext cx="3479400" cy="3419700"/>
          </a:xfrm>
          <a:prstGeom prst="ellipse">
            <a:avLst/>
          </a:prstGeom>
          <a:gradFill>
            <a:gsLst>
              <a:gs pos="0">
                <a:srgbClr val="C7347C"/>
              </a:gs>
              <a:gs pos="100000">
                <a:srgbClr val="843D93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1_HEARTBEAT_2_1_1_1_1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5"/>
          <p:cNvSpPr txBox="1"/>
          <p:nvPr>
            <p:ph idx="10" type="dt"/>
          </p:nvPr>
        </p:nvSpPr>
        <p:spPr>
          <a:xfrm>
            <a:off x="623400" y="9525483"/>
            <a:ext cx="15945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25"/>
          <p:cNvSpPr txBox="1"/>
          <p:nvPr>
            <p:ph idx="11" type="ftr"/>
          </p:nvPr>
        </p:nvSpPr>
        <p:spPr>
          <a:xfrm>
            <a:off x="3252486" y="9534525"/>
            <a:ext cx="12627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25"/>
          <p:cNvSpPr txBox="1"/>
          <p:nvPr>
            <p:ph idx="12" type="sldNum"/>
          </p:nvPr>
        </p:nvSpPr>
        <p:spPr>
          <a:xfrm>
            <a:off x="17030700" y="9531511"/>
            <a:ext cx="633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8" name="Google Shape;188;p25"/>
          <p:cNvSpPr txBox="1"/>
          <p:nvPr>
            <p:ph type="title"/>
          </p:nvPr>
        </p:nvSpPr>
        <p:spPr>
          <a:xfrm>
            <a:off x="3371250" y="3674850"/>
            <a:ext cx="11545500" cy="293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9pPr>
          </a:lstStyle>
          <a:p/>
        </p:txBody>
      </p:sp>
      <p:sp>
        <p:nvSpPr>
          <p:cNvPr id="189" name="Google Shape;189;p25"/>
          <p:cNvSpPr/>
          <p:nvPr/>
        </p:nvSpPr>
        <p:spPr>
          <a:xfrm>
            <a:off x="-1710900" y="-1705700"/>
            <a:ext cx="3331800" cy="3419700"/>
          </a:xfrm>
          <a:prstGeom prst="ellipse">
            <a:avLst/>
          </a:prstGeom>
          <a:gradFill>
            <a:gsLst>
              <a:gs pos="0">
                <a:srgbClr val="C7347C"/>
              </a:gs>
              <a:gs pos="100000">
                <a:srgbClr val="843D93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0" name="Google Shape;190;p25"/>
          <p:cNvSpPr/>
          <p:nvPr/>
        </p:nvSpPr>
        <p:spPr>
          <a:xfrm>
            <a:off x="-1172825" y="5912394"/>
            <a:ext cx="2937300" cy="2937300"/>
          </a:xfrm>
          <a:prstGeom prst="ellipse">
            <a:avLst/>
          </a:prstGeom>
          <a:noFill/>
          <a:ln cap="flat" cmpd="sng" w="38100">
            <a:solidFill>
              <a:srgbClr val="C7347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1" name="Google Shape;191;p25"/>
          <p:cNvSpPr/>
          <p:nvPr/>
        </p:nvSpPr>
        <p:spPr>
          <a:xfrm>
            <a:off x="-3062200" y="8381580"/>
            <a:ext cx="5730300" cy="5730300"/>
          </a:xfrm>
          <a:prstGeom prst="ellipse">
            <a:avLst/>
          </a:prstGeom>
          <a:noFill/>
          <a:ln cap="flat" cmpd="sng" w="38100">
            <a:solidFill>
              <a:srgbClr val="C7347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2" name="Google Shape;192;p25"/>
          <p:cNvSpPr/>
          <p:nvPr/>
        </p:nvSpPr>
        <p:spPr>
          <a:xfrm>
            <a:off x="1996950" y="9414346"/>
            <a:ext cx="762900" cy="762900"/>
          </a:xfrm>
          <a:prstGeom prst="ellipse">
            <a:avLst/>
          </a:prstGeom>
          <a:gradFill>
            <a:gsLst>
              <a:gs pos="0">
                <a:srgbClr val="C7347C"/>
              </a:gs>
              <a:gs pos="100000">
                <a:srgbClr val="843D93"/>
              </a:gs>
            </a:gsLst>
            <a:lin ang="2698631" scaled="0"/>
          </a:gradFill>
          <a:ln cap="flat" cmpd="sng" w="38100">
            <a:solidFill>
              <a:srgbClr val="C7347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3" name="Google Shape;193;p25"/>
          <p:cNvSpPr/>
          <p:nvPr/>
        </p:nvSpPr>
        <p:spPr>
          <a:xfrm>
            <a:off x="14615425" y="-3176493"/>
            <a:ext cx="6768900" cy="6855000"/>
          </a:xfrm>
          <a:prstGeom prst="ellipse">
            <a:avLst/>
          </a:prstGeom>
          <a:gradFill>
            <a:gsLst>
              <a:gs pos="0">
                <a:srgbClr val="C7347C"/>
              </a:gs>
              <a:gs pos="100000">
                <a:srgbClr val="843D93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4" name="Google Shape;194;p25"/>
          <p:cNvSpPr/>
          <p:nvPr/>
        </p:nvSpPr>
        <p:spPr>
          <a:xfrm>
            <a:off x="12974150" y="-1816906"/>
            <a:ext cx="2937300" cy="2937300"/>
          </a:xfrm>
          <a:prstGeom prst="ellipse">
            <a:avLst/>
          </a:prstGeom>
          <a:noFill/>
          <a:ln cap="flat" cmpd="sng" w="38100">
            <a:solidFill>
              <a:srgbClr val="C7347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5" name="Google Shape;195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200800" y="583200"/>
            <a:ext cx="523875" cy="42862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5"/>
          <p:cNvSpPr/>
          <p:nvPr/>
        </p:nvSpPr>
        <p:spPr>
          <a:xfrm>
            <a:off x="14325450" y="8916750"/>
            <a:ext cx="3479400" cy="3419700"/>
          </a:xfrm>
          <a:prstGeom prst="ellipse">
            <a:avLst/>
          </a:prstGeom>
          <a:gradFill>
            <a:gsLst>
              <a:gs pos="0">
                <a:srgbClr val="C7347C"/>
              </a:gs>
              <a:gs pos="100000">
                <a:srgbClr val="843D93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7" name="Google Shape;197;p25"/>
          <p:cNvSpPr txBox="1"/>
          <p:nvPr>
            <p:ph idx="1" type="subTitle"/>
          </p:nvPr>
        </p:nvSpPr>
        <p:spPr>
          <a:xfrm>
            <a:off x="3400200" y="6716550"/>
            <a:ext cx="11487600" cy="1329000"/>
          </a:xfrm>
          <a:prstGeom prst="rect">
            <a:avLst/>
          </a:prstGeom>
        </p:spPr>
        <p:txBody>
          <a:bodyPr anchorCtr="0" anchor="ctr" bIns="90000" lIns="90000" spcFirstLastPara="1" rIns="90000" wrap="square" tIns="900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ctr">
              <a:spcBef>
                <a:spcPts val="1000"/>
              </a:spcBef>
              <a:spcAft>
                <a:spcPts val="0"/>
              </a:spcAft>
              <a:buSzPts val="3000"/>
              <a:buNone/>
              <a:defRPr b="1"/>
            </a:lvl2pPr>
            <a:lvl3pPr lvl="2" algn="ctr">
              <a:spcBef>
                <a:spcPts val="1000"/>
              </a:spcBef>
              <a:spcAft>
                <a:spcPts val="0"/>
              </a:spcAft>
              <a:buSzPts val="3000"/>
              <a:buNone/>
              <a:defRPr b="1"/>
            </a:lvl3pPr>
            <a:lvl4pPr lvl="3" algn="ctr">
              <a:spcBef>
                <a:spcPts val="1000"/>
              </a:spcBef>
              <a:spcAft>
                <a:spcPts val="0"/>
              </a:spcAft>
              <a:buSzPts val="3000"/>
              <a:buNone/>
              <a:defRPr b="1"/>
            </a:lvl4pPr>
            <a:lvl5pPr lvl="4" algn="ctr">
              <a:spcBef>
                <a:spcPts val="1000"/>
              </a:spcBef>
              <a:spcAft>
                <a:spcPts val="0"/>
              </a:spcAft>
              <a:buSzPts val="3000"/>
              <a:buNone/>
              <a:defRPr b="1"/>
            </a:lvl5pPr>
            <a:lvl6pPr lvl="5" algn="ctr">
              <a:spcBef>
                <a:spcPts val="1000"/>
              </a:spcBef>
              <a:spcAft>
                <a:spcPts val="0"/>
              </a:spcAft>
              <a:buSzPts val="3000"/>
              <a:buNone/>
              <a:defRPr b="1"/>
            </a:lvl6pPr>
            <a:lvl7pPr lvl="6" algn="ctr">
              <a:spcBef>
                <a:spcPts val="1000"/>
              </a:spcBef>
              <a:spcAft>
                <a:spcPts val="0"/>
              </a:spcAft>
              <a:buSzPts val="3000"/>
              <a:buNone/>
              <a:defRPr b="1"/>
            </a:lvl7pPr>
            <a:lvl8pPr lvl="7" algn="ctr">
              <a:spcBef>
                <a:spcPts val="1000"/>
              </a:spcBef>
              <a:spcAft>
                <a:spcPts val="0"/>
              </a:spcAft>
              <a:buSzPts val="3000"/>
              <a:buNone/>
              <a:defRPr b="1"/>
            </a:lvl8pPr>
            <a:lvl9pPr lvl="8" algn="ctr">
              <a:spcBef>
                <a:spcPts val="1000"/>
              </a:spcBef>
              <a:spcAft>
                <a:spcPts val="1000"/>
              </a:spcAft>
              <a:buSzPts val="3000"/>
              <a:buNone/>
              <a:defRPr b="1"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">
  <p:cSld name="1_HEARTBEAT_1">
    <p:bg>
      <p:bgPr>
        <a:gradFill>
          <a:gsLst>
            <a:gs pos="0">
              <a:srgbClr val="843D93"/>
            </a:gs>
            <a:gs pos="100000">
              <a:srgbClr val="D23278"/>
            </a:gs>
          </a:gsLst>
          <a:lin ang="16200038" scaled="0"/>
        </a:gra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9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6"/>
          <p:cNvSpPr txBox="1"/>
          <p:nvPr>
            <p:ph idx="10" type="dt"/>
          </p:nvPr>
        </p:nvSpPr>
        <p:spPr>
          <a:xfrm>
            <a:off x="623400" y="9525483"/>
            <a:ext cx="15945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26"/>
          <p:cNvSpPr txBox="1"/>
          <p:nvPr>
            <p:ph idx="11" type="ftr"/>
          </p:nvPr>
        </p:nvSpPr>
        <p:spPr>
          <a:xfrm>
            <a:off x="3252486" y="9534525"/>
            <a:ext cx="12627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26"/>
          <p:cNvSpPr txBox="1"/>
          <p:nvPr>
            <p:ph idx="12" type="sldNum"/>
          </p:nvPr>
        </p:nvSpPr>
        <p:spPr>
          <a:xfrm>
            <a:off x="17030700" y="9531511"/>
            <a:ext cx="633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3" name="Google Shape;203;p26"/>
          <p:cNvSpPr txBox="1"/>
          <p:nvPr>
            <p:ph type="title"/>
          </p:nvPr>
        </p:nvSpPr>
        <p:spPr>
          <a:xfrm>
            <a:off x="2022800" y="4070175"/>
            <a:ext cx="14818200" cy="10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4" name="Google Shape;204;p26"/>
          <p:cNvSpPr txBox="1"/>
          <p:nvPr>
            <p:ph idx="1" type="body"/>
          </p:nvPr>
        </p:nvSpPr>
        <p:spPr>
          <a:xfrm>
            <a:off x="2022800" y="5523425"/>
            <a:ext cx="15641700" cy="37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2pPr>
            <a:lvl3pPr indent="-34290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3pPr>
            <a:lvl4pPr indent="-3429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4pPr>
            <a:lvl5pPr indent="-3429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5pPr>
            <a:lvl6pPr indent="-228600" lvl="5" marL="2743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205" name="Google Shape;20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00800" y="583200"/>
            <a:ext cx="523875" cy="42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APHIC BACKGROUND">
  <p:cSld name="1_HEARTBEAT_1_2">
    <p:bg>
      <p:bgPr>
        <a:gradFill>
          <a:gsLst>
            <a:gs pos="0">
              <a:srgbClr val="843D93"/>
            </a:gs>
            <a:gs pos="100000">
              <a:srgbClr val="D23278"/>
            </a:gs>
          </a:gsLst>
          <a:lin ang="16200038" scaled="0"/>
        </a:gra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9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7"/>
          <p:cNvSpPr txBox="1"/>
          <p:nvPr>
            <p:ph idx="10" type="dt"/>
          </p:nvPr>
        </p:nvSpPr>
        <p:spPr>
          <a:xfrm>
            <a:off x="623400" y="9525483"/>
            <a:ext cx="15945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p27"/>
          <p:cNvSpPr txBox="1"/>
          <p:nvPr>
            <p:ph idx="11" type="ftr"/>
          </p:nvPr>
        </p:nvSpPr>
        <p:spPr>
          <a:xfrm>
            <a:off x="3252486" y="9534525"/>
            <a:ext cx="12627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p27"/>
          <p:cNvSpPr txBox="1"/>
          <p:nvPr>
            <p:ph idx="12" type="sldNum"/>
          </p:nvPr>
        </p:nvSpPr>
        <p:spPr>
          <a:xfrm>
            <a:off x="17030700" y="9531511"/>
            <a:ext cx="633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11" name="Google Shape;21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00800" y="583200"/>
            <a:ext cx="523875" cy="42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SLIDE">
  <p:cSld name="1_HEARTBEAT_1_1">
    <p:bg>
      <p:bgPr>
        <a:gradFill>
          <a:gsLst>
            <a:gs pos="0">
              <a:srgbClr val="843D93"/>
            </a:gs>
            <a:gs pos="100000">
              <a:srgbClr val="D23278"/>
            </a:gs>
          </a:gsLst>
          <a:lin ang="16200038" scaled="0"/>
        </a:grad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8"/>
          <p:cNvSpPr txBox="1"/>
          <p:nvPr>
            <p:ph idx="10" type="dt"/>
          </p:nvPr>
        </p:nvSpPr>
        <p:spPr>
          <a:xfrm>
            <a:off x="623400" y="9525483"/>
            <a:ext cx="15945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p28"/>
          <p:cNvSpPr txBox="1"/>
          <p:nvPr>
            <p:ph idx="11" type="ftr"/>
          </p:nvPr>
        </p:nvSpPr>
        <p:spPr>
          <a:xfrm>
            <a:off x="3252486" y="9534525"/>
            <a:ext cx="12627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5" name="Google Shape;215;p28"/>
          <p:cNvSpPr txBox="1"/>
          <p:nvPr>
            <p:ph idx="12" type="sldNum"/>
          </p:nvPr>
        </p:nvSpPr>
        <p:spPr>
          <a:xfrm>
            <a:off x="17030700" y="9531511"/>
            <a:ext cx="633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6" name="Google Shape;216;p28"/>
          <p:cNvSpPr txBox="1"/>
          <p:nvPr>
            <p:ph type="title"/>
          </p:nvPr>
        </p:nvSpPr>
        <p:spPr>
          <a:xfrm>
            <a:off x="1199300" y="492850"/>
            <a:ext cx="15641700" cy="19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7" name="Google Shape;217;p28"/>
          <p:cNvSpPr txBox="1"/>
          <p:nvPr>
            <p:ph idx="1" type="body"/>
          </p:nvPr>
        </p:nvSpPr>
        <p:spPr>
          <a:xfrm>
            <a:off x="1199300" y="2690325"/>
            <a:ext cx="16465200" cy="65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2pPr>
            <a:lvl3pPr indent="-34290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3pPr>
            <a:lvl4pPr indent="-3429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4pPr>
            <a:lvl5pPr indent="-3429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5pPr>
            <a:lvl6pPr indent="-228600" lvl="5" marL="2743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218" name="Google Shape;218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200800" y="583200"/>
            <a:ext cx="523875" cy="42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ADIENT BACKGROUND ">
  <p:cSld name="1_HEARTBEAT_1_1_2">
    <p:bg>
      <p:bgPr>
        <a:gradFill>
          <a:gsLst>
            <a:gs pos="0">
              <a:srgbClr val="843D93"/>
            </a:gs>
            <a:gs pos="100000">
              <a:srgbClr val="D23278"/>
            </a:gs>
          </a:gsLst>
          <a:lin ang="16200038" scaled="0"/>
        </a:gra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9"/>
          <p:cNvSpPr txBox="1"/>
          <p:nvPr>
            <p:ph idx="10" type="dt"/>
          </p:nvPr>
        </p:nvSpPr>
        <p:spPr>
          <a:xfrm>
            <a:off x="623400" y="9525483"/>
            <a:ext cx="15945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p29"/>
          <p:cNvSpPr txBox="1"/>
          <p:nvPr>
            <p:ph idx="11" type="ftr"/>
          </p:nvPr>
        </p:nvSpPr>
        <p:spPr>
          <a:xfrm>
            <a:off x="3252486" y="9534525"/>
            <a:ext cx="12627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p29"/>
          <p:cNvSpPr txBox="1"/>
          <p:nvPr>
            <p:ph idx="12" type="sldNum"/>
          </p:nvPr>
        </p:nvSpPr>
        <p:spPr>
          <a:xfrm>
            <a:off x="17030700" y="9531511"/>
            <a:ext cx="633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23" name="Google Shape;223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200800" y="583200"/>
            <a:ext cx="523875" cy="42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FABULOUS FAILURE">
  <p:cSld name="1_HEARTBEAT_1_1_2_1">
    <p:bg>
      <p:bgPr>
        <a:gradFill>
          <a:gsLst>
            <a:gs pos="0">
              <a:srgbClr val="843D93"/>
            </a:gs>
            <a:gs pos="100000">
              <a:srgbClr val="D23278"/>
            </a:gs>
          </a:gsLst>
          <a:lin ang="16200038" scaled="0"/>
        </a:gra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0"/>
          <p:cNvSpPr txBox="1"/>
          <p:nvPr>
            <p:ph idx="10" type="dt"/>
          </p:nvPr>
        </p:nvSpPr>
        <p:spPr>
          <a:xfrm>
            <a:off x="623400" y="9525483"/>
            <a:ext cx="15945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p30"/>
          <p:cNvSpPr txBox="1"/>
          <p:nvPr>
            <p:ph idx="11" type="ftr"/>
          </p:nvPr>
        </p:nvSpPr>
        <p:spPr>
          <a:xfrm>
            <a:off x="3252486" y="9534525"/>
            <a:ext cx="12627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27" name="Google Shape;227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9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0"/>
          <p:cNvSpPr txBox="1"/>
          <p:nvPr>
            <p:ph idx="12" type="sldNum"/>
          </p:nvPr>
        </p:nvSpPr>
        <p:spPr>
          <a:xfrm>
            <a:off x="17030700" y="9531511"/>
            <a:ext cx="633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29" name="Google Shape;22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00800" y="583200"/>
            <a:ext cx="523875" cy="42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PHOTO SLIDE CIRKEL">
  <p:cSld name="ONE_COLUMN_TEXT_1_1_1_1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201575" y="583275"/>
            <a:ext cx="523875" cy="42862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4"/>
          <p:cNvSpPr txBox="1"/>
          <p:nvPr>
            <p:ph idx="1" type="body"/>
          </p:nvPr>
        </p:nvSpPr>
        <p:spPr>
          <a:xfrm>
            <a:off x="9529200" y="2743600"/>
            <a:ext cx="7158300" cy="5963700"/>
          </a:xfrm>
          <a:prstGeom prst="rect">
            <a:avLst/>
          </a:prstGeom>
        </p:spPr>
        <p:txBody>
          <a:bodyPr anchorCtr="0" anchor="t" bIns="90000" lIns="90000" spcFirstLastPara="1" rIns="90000" wrap="square" tIns="90000">
            <a:noAutofit/>
          </a:bodyPr>
          <a:lstStyle>
            <a:lvl1pPr indent="-4000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■"/>
              <a:defRPr sz="2700"/>
            </a:lvl1pPr>
            <a:lvl2pPr indent="-4000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■"/>
              <a:defRPr sz="2700"/>
            </a:lvl2pPr>
            <a:lvl3pPr indent="-4000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■"/>
              <a:defRPr sz="2700"/>
            </a:lvl3pPr>
            <a:lvl4pPr indent="-4000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■"/>
              <a:defRPr sz="2700"/>
            </a:lvl4pPr>
            <a:lvl5pPr indent="-4000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■"/>
              <a:defRPr sz="2700"/>
            </a:lvl5pPr>
            <a:lvl6pPr indent="-4000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■"/>
              <a:defRPr sz="2700"/>
            </a:lvl6pPr>
            <a:lvl7pPr indent="-4000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■"/>
              <a:defRPr sz="2700"/>
            </a:lvl7pPr>
            <a:lvl8pPr indent="-4000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■"/>
              <a:defRPr sz="2700"/>
            </a:lvl8pPr>
            <a:lvl9pPr indent="-4000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■"/>
              <a:defRPr sz="2700"/>
            </a:lvl9pPr>
          </a:lstStyle>
          <a:p/>
        </p:txBody>
      </p:sp>
      <p:sp>
        <p:nvSpPr>
          <p:cNvPr id="21" name="Google Shape;21;p4"/>
          <p:cNvSpPr/>
          <p:nvPr/>
        </p:nvSpPr>
        <p:spPr>
          <a:xfrm>
            <a:off x="-6536775" y="-1781400"/>
            <a:ext cx="13849800" cy="13849800"/>
          </a:xfrm>
          <a:prstGeom prst="ellipse">
            <a:avLst/>
          </a:prstGeom>
          <a:gradFill>
            <a:gsLst>
              <a:gs pos="0">
                <a:srgbClr val="C7347C"/>
              </a:gs>
              <a:gs pos="39000">
                <a:srgbClr val="C7347C"/>
              </a:gs>
              <a:gs pos="100000">
                <a:srgbClr val="843D93"/>
              </a:gs>
            </a:gsLst>
            <a:lin ang="270000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5760">
          <p15:clr>
            <a:srgbClr val="FA7B17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SOFT SKILLS FOR DATA">
  <p:cSld name="1_HEARTBEAT_1_1_2_1_1">
    <p:bg>
      <p:bgPr>
        <a:gradFill>
          <a:gsLst>
            <a:gs pos="0">
              <a:srgbClr val="843D93"/>
            </a:gs>
            <a:gs pos="100000">
              <a:srgbClr val="D23278"/>
            </a:gs>
          </a:gsLst>
          <a:lin ang="16200038" scaled="0"/>
        </a:gra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1"/>
          <p:cNvSpPr txBox="1"/>
          <p:nvPr>
            <p:ph idx="10" type="dt"/>
          </p:nvPr>
        </p:nvSpPr>
        <p:spPr>
          <a:xfrm>
            <a:off x="623400" y="9525483"/>
            <a:ext cx="15945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31"/>
          <p:cNvSpPr txBox="1"/>
          <p:nvPr>
            <p:ph idx="11" type="ftr"/>
          </p:nvPr>
        </p:nvSpPr>
        <p:spPr>
          <a:xfrm>
            <a:off x="3252486" y="9534525"/>
            <a:ext cx="12627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3" name="Google Shape;233;p31"/>
          <p:cNvSpPr txBox="1"/>
          <p:nvPr>
            <p:ph idx="12" type="sldNum"/>
          </p:nvPr>
        </p:nvSpPr>
        <p:spPr>
          <a:xfrm>
            <a:off x="17030700" y="9531511"/>
            <a:ext cx="633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34" name="Google Shape;23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200800" y="583200"/>
            <a:ext cx="523875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9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SLIDE VALUE OF DATA">
  <p:cSld name="1_HEARTBEAT_1_1_2_1_1_1">
    <p:bg>
      <p:bgPr>
        <a:gradFill>
          <a:gsLst>
            <a:gs pos="0">
              <a:srgbClr val="843D93"/>
            </a:gs>
            <a:gs pos="100000">
              <a:srgbClr val="D23278"/>
            </a:gs>
          </a:gsLst>
          <a:lin ang="16200038" scaled="0"/>
        </a:gra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2"/>
          <p:cNvSpPr txBox="1"/>
          <p:nvPr>
            <p:ph idx="10" type="dt"/>
          </p:nvPr>
        </p:nvSpPr>
        <p:spPr>
          <a:xfrm>
            <a:off x="623400" y="9525483"/>
            <a:ext cx="15945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8" name="Google Shape;238;p32"/>
          <p:cNvSpPr txBox="1"/>
          <p:nvPr>
            <p:ph idx="11" type="ftr"/>
          </p:nvPr>
        </p:nvSpPr>
        <p:spPr>
          <a:xfrm>
            <a:off x="3252486" y="9534525"/>
            <a:ext cx="12627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9" name="Google Shape;239;p32"/>
          <p:cNvSpPr txBox="1"/>
          <p:nvPr>
            <p:ph idx="12" type="sldNum"/>
          </p:nvPr>
        </p:nvSpPr>
        <p:spPr>
          <a:xfrm>
            <a:off x="17030700" y="9531511"/>
            <a:ext cx="633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40" name="Google Shape;240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200800" y="583200"/>
            <a:ext cx="523875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9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SLIDE SHOW THE DATA">
  <p:cSld name="1_HEARTBEAT_1_1_2_1_1_1_1">
    <p:bg>
      <p:bgPr>
        <a:gradFill>
          <a:gsLst>
            <a:gs pos="0">
              <a:srgbClr val="843D93"/>
            </a:gs>
            <a:gs pos="100000">
              <a:srgbClr val="D23278"/>
            </a:gs>
          </a:gsLst>
          <a:lin ang="16200038" scaled="0"/>
        </a:grad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3"/>
          <p:cNvSpPr txBox="1"/>
          <p:nvPr>
            <p:ph idx="10" type="dt"/>
          </p:nvPr>
        </p:nvSpPr>
        <p:spPr>
          <a:xfrm>
            <a:off x="623400" y="9525483"/>
            <a:ext cx="15945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4" name="Google Shape;244;p33"/>
          <p:cNvSpPr txBox="1"/>
          <p:nvPr>
            <p:ph idx="11" type="ftr"/>
          </p:nvPr>
        </p:nvSpPr>
        <p:spPr>
          <a:xfrm>
            <a:off x="3252486" y="9534525"/>
            <a:ext cx="12627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5" name="Google Shape;245;p33"/>
          <p:cNvSpPr txBox="1"/>
          <p:nvPr>
            <p:ph idx="12" type="sldNum"/>
          </p:nvPr>
        </p:nvSpPr>
        <p:spPr>
          <a:xfrm>
            <a:off x="17030700" y="9531511"/>
            <a:ext cx="633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46" name="Google Shape;246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200800" y="583200"/>
            <a:ext cx="523875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9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SLIDE DEEP DIVE IN DATA TECHNIQUES">
  <p:cSld name="1_HEARTBEAT_1_1_2_1_1_1_1_1">
    <p:bg>
      <p:bgPr>
        <a:gradFill>
          <a:gsLst>
            <a:gs pos="0">
              <a:srgbClr val="843D93"/>
            </a:gs>
            <a:gs pos="100000">
              <a:srgbClr val="D23278"/>
            </a:gs>
          </a:gsLst>
          <a:lin ang="16200038" scaled="0"/>
        </a:grad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4"/>
          <p:cNvSpPr txBox="1"/>
          <p:nvPr>
            <p:ph idx="10" type="dt"/>
          </p:nvPr>
        </p:nvSpPr>
        <p:spPr>
          <a:xfrm>
            <a:off x="623400" y="9525483"/>
            <a:ext cx="15945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0" name="Google Shape;250;p34"/>
          <p:cNvSpPr txBox="1"/>
          <p:nvPr>
            <p:ph idx="11" type="ftr"/>
          </p:nvPr>
        </p:nvSpPr>
        <p:spPr>
          <a:xfrm>
            <a:off x="3252486" y="9534525"/>
            <a:ext cx="12627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1" name="Google Shape;251;p34"/>
          <p:cNvSpPr txBox="1"/>
          <p:nvPr>
            <p:ph idx="12" type="sldNum"/>
          </p:nvPr>
        </p:nvSpPr>
        <p:spPr>
          <a:xfrm>
            <a:off x="17030700" y="9531511"/>
            <a:ext cx="633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52" name="Google Shape;252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200800" y="583200"/>
            <a:ext cx="523875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9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SLIDE">
  <p:cSld name="1_HEARTBEAT_1_1_1">
    <p:bg>
      <p:bgPr>
        <a:gradFill>
          <a:gsLst>
            <a:gs pos="0">
              <a:srgbClr val="C7347C"/>
            </a:gs>
            <a:gs pos="100000">
              <a:srgbClr val="843D93"/>
            </a:gs>
          </a:gsLst>
          <a:lin ang="2700006" scaled="0"/>
        </a:grad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5"/>
          <p:cNvSpPr txBox="1"/>
          <p:nvPr>
            <p:ph idx="10" type="dt"/>
          </p:nvPr>
        </p:nvSpPr>
        <p:spPr>
          <a:xfrm>
            <a:off x="623400" y="9525483"/>
            <a:ext cx="15945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6" name="Google Shape;256;p35"/>
          <p:cNvSpPr txBox="1"/>
          <p:nvPr>
            <p:ph idx="11" type="ftr"/>
          </p:nvPr>
        </p:nvSpPr>
        <p:spPr>
          <a:xfrm>
            <a:off x="3252486" y="9534525"/>
            <a:ext cx="12627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7" name="Google Shape;257;p35"/>
          <p:cNvSpPr txBox="1"/>
          <p:nvPr>
            <p:ph idx="12" type="sldNum"/>
          </p:nvPr>
        </p:nvSpPr>
        <p:spPr>
          <a:xfrm>
            <a:off x="17030700" y="9531511"/>
            <a:ext cx="633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8" name="Google Shape;258;p35"/>
          <p:cNvSpPr/>
          <p:nvPr/>
        </p:nvSpPr>
        <p:spPr>
          <a:xfrm>
            <a:off x="383250" y="397200"/>
            <a:ext cx="17521500" cy="9492600"/>
          </a:xfrm>
          <a:prstGeom prst="roundRect">
            <a:avLst>
              <a:gd fmla="val 101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9" name="Google Shape;259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201575" y="583275"/>
            <a:ext cx="523875" cy="428625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5"/>
          <p:cNvSpPr txBox="1"/>
          <p:nvPr>
            <p:ph type="title"/>
          </p:nvPr>
        </p:nvSpPr>
        <p:spPr>
          <a:xfrm>
            <a:off x="1199300" y="492850"/>
            <a:ext cx="15641700" cy="19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9pPr>
          </a:lstStyle>
          <a:p/>
        </p:txBody>
      </p:sp>
      <p:sp>
        <p:nvSpPr>
          <p:cNvPr id="261" name="Google Shape;261;p35"/>
          <p:cNvSpPr txBox="1"/>
          <p:nvPr>
            <p:ph idx="1" type="body"/>
          </p:nvPr>
        </p:nvSpPr>
        <p:spPr>
          <a:xfrm>
            <a:off x="1199300" y="2690325"/>
            <a:ext cx="16465200" cy="65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>
                <a:solidFill>
                  <a:schemeClr val="dk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>
                <a:solidFill>
                  <a:schemeClr val="dk1"/>
                </a:solidFill>
              </a:defRPr>
            </a:lvl2pPr>
            <a:lvl3pPr indent="-34290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>
                <a:solidFill>
                  <a:schemeClr val="dk1"/>
                </a:solidFill>
              </a:defRPr>
            </a:lvl3pPr>
            <a:lvl4pPr indent="-3429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>
                <a:solidFill>
                  <a:schemeClr val="dk1"/>
                </a:solidFill>
              </a:defRPr>
            </a:lvl4pPr>
            <a:lvl5pPr indent="-3429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>
                <a:solidFill>
                  <a:schemeClr val="dk1"/>
                </a:solidFill>
              </a:defRPr>
            </a:lvl5pPr>
            <a:lvl6pPr indent="-228600" lvl="5" marL="2743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SLIDE">
  <p:cSld name="1_HEARTBEAT_1_1_1_1">
    <p:bg>
      <p:bgPr>
        <a:gradFill>
          <a:gsLst>
            <a:gs pos="0">
              <a:srgbClr val="C7347C"/>
            </a:gs>
            <a:gs pos="100000">
              <a:srgbClr val="843D93"/>
            </a:gs>
          </a:gsLst>
          <a:lin ang="2700006" scaled="0"/>
        </a:grad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6"/>
          <p:cNvSpPr txBox="1"/>
          <p:nvPr>
            <p:ph idx="10" type="dt"/>
          </p:nvPr>
        </p:nvSpPr>
        <p:spPr>
          <a:xfrm>
            <a:off x="623400" y="9525483"/>
            <a:ext cx="15945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4" name="Google Shape;264;p36"/>
          <p:cNvSpPr txBox="1"/>
          <p:nvPr>
            <p:ph idx="11" type="ftr"/>
          </p:nvPr>
        </p:nvSpPr>
        <p:spPr>
          <a:xfrm>
            <a:off x="3252486" y="9534525"/>
            <a:ext cx="12627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5" name="Google Shape;265;p36"/>
          <p:cNvSpPr txBox="1"/>
          <p:nvPr>
            <p:ph idx="12" type="sldNum"/>
          </p:nvPr>
        </p:nvSpPr>
        <p:spPr>
          <a:xfrm>
            <a:off x="17030700" y="9531511"/>
            <a:ext cx="633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6" name="Google Shape;266;p36"/>
          <p:cNvSpPr/>
          <p:nvPr/>
        </p:nvSpPr>
        <p:spPr>
          <a:xfrm>
            <a:off x="383250" y="397200"/>
            <a:ext cx="17521500" cy="9492600"/>
          </a:xfrm>
          <a:prstGeom prst="roundRect">
            <a:avLst>
              <a:gd fmla="val 101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7" name="Google Shape;267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201575" y="583275"/>
            <a:ext cx="523875" cy="42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SLIDE">
  <p:cSld name="1_HEARTBEAT_1_2_1_2">
    <p:bg>
      <p:bgPr>
        <a:gradFill>
          <a:gsLst>
            <a:gs pos="0">
              <a:srgbClr val="843D93"/>
            </a:gs>
            <a:gs pos="100000">
              <a:srgbClr val="D23278"/>
            </a:gs>
          </a:gsLst>
          <a:lin ang="16200038" scaled="0"/>
        </a:gradFill>
      </p:bgPr>
    </p:bg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9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7"/>
          <p:cNvSpPr txBox="1"/>
          <p:nvPr>
            <p:ph idx="10" type="dt"/>
          </p:nvPr>
        </p:nvSpPr>
        <p:spPr>
          <a:xfrm>
            <a:off x="623400" y="9525483"/>
            <a:ext cx="15945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1" name="Google Shape;271;p37"/>
          <p:cNvSpPr txBox="1"/>
          <p:nvPr>
            <p:ph idx="11" type="ftr"/>
          </p:nvPr>
        </p:nvSpPr>
        <p:spPr>
          <a:xfrm>
            <a:off x="3252486" y="9534525"/>
            <a:ext cx="12627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2" name="Google Shape;272;p37"/>
          <p:cNvSpPr txBox="1"/>
          <p:nvPr>
            <p:ph idx="12" type="sldNum"/>
          </p:nvPr>
        </p:nvSpPr>
        <p:spPr>
          <a:xfrm>
            <a:off x="17030700" y="9531511"/>
            <a:ext cx="633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73" name="Google Shape;27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00800" y="583200"/>
            <a:ext cx="523875" cy="428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4" name="Google Shape;274;p37"/>
          <p:cNvCxnSpPr/>
          <p:nvPr/>
        </p:nvCxnSpPr>
        <p:spPr>
          <a:xfrm flipH="1" rot="10800000">
            <a:off x="2196913" y="5785250"/>
            <a:ext cx="13894200" cy="207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5" name="Google Shape;275;p37"/>
          <p:cNvSpPr txBox="1"/>
          <p:nvPr/>
        </p:nvSpPr>
        <p:spPr>
          <a:xfrm>
            <a:off x="2196925" y="3822150"/>
            <a:ext cx="12009900" cy="26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5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Thank you</a:t>
            </a:r>
            <a:endParaRPr b="1" sz="105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6" name="Google Shape;276;p37"/>
          <p:cNvSpPr txBox="1"/>
          <p:nvPr>
            <p:ph idx="1" type="body"/>
          </p:nvPr>
        </p:nvSpPr>
        <p:spPr>
          <a:xfrm>
            <a:off x="2196800" y="6200249"/>
            <a:ext cx="13894200" cy="3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2pPr>
            <a:lvl3pPr indent="-34290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3pPr>
            <a:lvl4pPr indent="-3429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4pPr>
            <a:lvl5pPr indent="-3429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5pPr>
            <a:lvl6pPr indent="-228600" lvl="5" marL="2743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SLIDE 1">
  <p:cSld name="1_HEARTBEAT_1_2_1_1">
    <p:bg>
      <p:bgPr>
        <a:gradFill>
          <a:gsLst>
            <a:gs pos="0">
              <a:srgbClr val="843D93"/>
            </a:gs>
            <a:gs pos="100000">
              <a:srgbClr val="D23278"/>
            </a:gs>
          </a:gsLst>
          <a:lin ang="16200038" scaled="0"/>
        </a:grad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9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8"/>
          <p:cNvSpPr txBox="1"/>
          <p:nvPr>
            <p:ph idx="10" type="dt"/>
          </p:nvPr>
        </p:nvSpPr>
        <p:spPr>
          <a:xfrm>
            <a:off x="623400" y="9525483"/>
            <a:ext cx="15945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0" name="Google Shape;280;p38"/>
          <p:cNvSpPr txBox="1"/>
          <p:nvPr>
            <p:ph idx="11" type="ftr"/>
          </p:nvPr>
        </p:nvSpPr>
        <p:spPr>
          <a:xfrm>
            <a:off x="3252486" y="9534525"/>
            <a:ext cx="12627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1" name="Google Shape;281;p38"/>
          <p:cNvSpPr txBox="1"/>
          <p:nvPr>
            <p:ph idx="12" type="sldNum"/>
          </p:nvPr>
        </p:nvSpPr>
        <p:spPr>
          <a:xfrm>
            <a:off x="17030700" y="9531511"/>
            <a:ext cx="633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82" name="Google Shape;28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00800" y="583200"/>
            <a:ext cx="523875" cy="428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3" name="Google Shape;283;p38"/>
          <p:cNvCxnSpPr/>
          <p:nvPr/>
        </p:nvCxnSpPr>
        <p:spPr>
          <a:xfrm flipH="1" rot="10800000">
            <a:off x="2196913" y="5785250"/>
            <a:ext cx="13894200" cy="207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4" name="Google Shape;284;p38"/>
          <p:cNvSpPr txBox="1"/>
          <p:nvPr/>
        </p:nvSpPr>
        <p:spPr>
          <a:xfrm>
            <a:off x="2196925" y="3822150"/>
            <a:ext cx="12009900" cy="26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5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Questions?</a:t>
            </a:r>
            <a:endParaRPr b="1" sz="105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5" name="Google Shape;285;p38"/>
          <p:cNvSpPr txBox="1"/>
          <p:nvPr>
            <p:ph idx="1" type="body"/>
          </p:nvPr>
        </p:nvSpPr>
        <p:spPr>
          <a:xfrm>
            <a:off x="2196800" y="6200249"/>
            <a:ext cx="13894200" cy="3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2pPr>
            <a:lvl3pPr indent="-34290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3pPr>
            <a:lvl4pPr indent="-3429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4pPr>
            <a:lvl5pPr indent="-3429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5pPr>
            <a:lvl6pPr indent="-228600" lvl="5" marL="2743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SLIDE 5 1">
  <p:cSld name="1_HEARTBEAT_2_1_1_3"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9"/>
          <p:cNvSpPr txBox="1"/>
          <p:nvPr>
            <p:ph idx="10" type="dt"/>
          </p:nvPr>
        </p:nvSpPr>
        <p:spPr>
          <a:xfrm>
            <a:off x="623400" y="9525483"/>
            <a:ext cx="15945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8" name="Google Shape;288;p39"/>
          <p:cNvSpPr txBox="1"/>
          <p:nvPr>
            <p:ph idx="11" type="ftr"/>
          </p:nvPr>
        </p:nvSpPr>
        <p:spPr>
          <a:xfrm>
            <a:off x="3252486" y="9534525"/>
            <a:ext cx="12627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9" name="Google Shape;289;p39"/>
          <p:cNvSpPr txBox="1"/>
          <p:nvPr>
            <p:ph idx="12" type="sldNum"/>
          </p:nvPr>
        </p:nvSpPr>
        <p:spPr>
          <a:xfrm>
            <a:off x="17030700" y="9531511"/>
            <a:ext cx="633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90" name="Google Shape;290;p39"/>
          <p:cNvSpPr/>
          <p:nvPr/>
        </p:nvSpPr>
        <p:spPr>
          <a:xfrm>
            <a:off x="16567372" y="-491304"/>
            <a:ext cx="2177400" cy="2205300"/>
          </a:xfrm>
          <a:prstGeom prst="ellipse">
            <a:avLst/>
          </a:prstGeom>
          <a:gradFill>
            <a:gsLst>
              <a:gs pos="0">
                <a:srgbClr val="C7347C"/>
              </a:gs>
              <a:gs pos="100000">
                <a:srgbClr val="843D93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1" name="Google Shape;291;p39"/>
          <p:cNvSpPr/>
          <p:nvPr/>
        </p:nvSpPr>
        <p:spPr>
          <a:xfrm>
            <a:off x="17554293" y="1346947"/>
            <a:ext cx="1377000" cy="1377000"/>
          </a:xfrm>
          <a:prstGeom prst="ellipse">
            <a:avLst/>
          </a:prstGeom>
          <a:noFill/>
          <a:ln cap="flat" cmpd="sng" w="38100">
            <a:solidFill>
              <a:srgbClr val="C7347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2" name="Google Shape;292;p39"/>
          <p:cNvSpPr/>
          <p:nvPr/>
        </p:nvSpPr>
        <p:spPr>
          <a:xfrm>
            <a:off x="-1710900" y="-1705700"/>
            <a:ext cx="3331800" cy="3419700"/>
          </a:xfrm>
          <a:prstGeom prst="ellipse">
            <a:avLst/>
          </a:prstGeom>
          <a:gradFill>
            <a:gsLst>
              <a:gs pos="0">
                <a:srgbClr val="C7347C"/>
              </a:gs>
              <a:gs pos="100000">
                <a:srgbClr val="843D93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93" name="Google Shape;293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200800" y="583200"/>
            <a:ext cx="523875" cy="42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RODUCTION SLIDE 1">
  <p:cSld name="1_HEARTBEAT_2_3"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0"/>
          <p:cNvSpPr txBox="1"/>
          <p:nvPr>
            <p:ph idx="10" type="dt"/>
          </p:nvPr>
        </p:nvSpPr>
        <p:spPr>
          <a:xfrm>
            <a:off x="623400" y="9525483"/>
            <a:ext cx="15945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6" name="Google Shape;296;p40"/>
          <p:cNvSpPr txBox="1"/>
          <p:nvPr>
            <p:ph idx="11" type="ftr"/>
          </p:nvPr>
        </p:nvSpPr>
        <p:spPr>
          <a:xfrm>
            <a:off x="3252486" y="9534525"/>
            <a:ext cx="12627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7" name="Google Shape;297;p40"/>
          <p:cNvSpPr txBox="1"/>
          <p:nvPr>
            <p:ph idx="12" type="sldNum"/>
          </p:nvPr>
        </p:nvSpPr>
        <p:spPr>
          <a:xfrm>
            <a:off x="17030700" y="9531511"/>
            <a:ext cx="633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98" name="Google Shape;298;p40"/>
          <p:cNvSpPr txBox="1"/>
          <p:nvPr>
            <p:ph type="title"/>
          </p:nvPr>
        </p:nvSpPr>
        <p:spPr>
          <a:xfrm>
            <a:off x="2764275" y="6011975"/>
            <a:ext cx="5653800" cy="1032000"/>
          </a:xfrm>
          <a:prstGeom prst="rect">
            <a:avLst/>
          </a:prstGeom>
          <a:noFill/>
          <a:ln>
            <a:noFill/>
          </a:ln>
        </p:spPr>
        <p:txBody>
          <a:bodyPr anchorCtr="0" anchor="b" bIns="182850" lIns="182850" spcFirstLastPara="1" rIns="182850" wrap="square" tIns="1828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9pPr>
          </a:lstStyle>
          <a:p/>
        </p:txBody>
      </p:sp>
      <p:sp>
        <p:nvSpPr>
          <p:cNvPr id="299" name="Google Shape;299;p40"/>
          <p:cNvSpPr txBox="1"/>
          <p:nvPr>
            <p:ph idx="1" type="subTitle"/>
          </p:nvPr>
        </p:nvSpPr>
        <p:spPr>
          <a:xfrm>
            <a:off x="3090075" y="6952950"/>
            <a:ext cx="5002200" cy="547800"/>
          </a:xfrm>
          <a:prstGeom prst="rect">
            <a:avLst/>
          </a:prstGeom>
        </p:spPr>
        <p:txBody>
          <a:bodyPr anchorCtr="0" anchor="t" bIns="90000" lIns="90000" spcFirstLastPara="1" rIns="90000" wrap="square" tIns="900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 algn="ctr">
              <a:spcBef>
                <a:spcPts val="1000"/>
              </a:spcBef>
              <a:spcAft>
                <a:spcPts val="0"/>
              </a:spcAft>
              <a:buSzPts val="3000"/>
              <a:buNone/>
              <a:defRPr b="1"/>
            </a:lvl2pPr>
            <a:lvl3pPr lvl="2" rtl="0" algn="ctr">
              <a:spcBef>
                <a:spcPts val="1000"/>
              </a:spcBef>
              <a:spcAft>
                <a:spcPts val="0"/>
              </a:spcAft>
              <a:buSzPts val="3000"/>
              <a:buNone/>
              <a:defRPr b="1"/>
            </a:lvl3pPr>
            <a:lvl4pPr lvl="3" rtl="0" algn="ctr">
              <a:spcBef>
                <a:spcPts val="1000"/>
              </a:spcBef>
              <a:spcAft>
                <a:spcPts val="0"/>
              </a:spcAft>
              <a:buSzPts val="3000"/>
              <a:buNone/>
              <a:defRPr b="1"/>
            </a:lvl4pPr>
            <a:lvl5pPr lvl="4" rtl="0" algn="ctr">
              <a:spcBef>
                <a:spcPts val="1000"/>
              </a:spcBef>
              <a:spcAft>
                <a:spcPts val="0"/>
              </a:spcAft>
              <a:buSzPts val="3000"/>
              <a:buNone/>
              <a:defRPr b="1"/>
            </a:lvl5pPr>
            <a:lvl6pPr lvl="5" rtl="0" algn="ctr">
              <a:spcBef>
                <a:spcPts val="1000"/>
              </a:spcBef>
              <a:spcAft>
                <a:spcPts val="0"/>
              </a:spcAft>
              <a:buSzPts val="3000"/>
              <a:buNone/>
              <a:defRPr b="1"/>
            </a:lvl6pPr>
            <a:lvl7pPr lvl="6" rtl="0" algn="ctr">
              <a:spcBef>
                <a:spcPts val="1000"/>
              </a:spcBef>
              <a:spcAft>
                <a:spcPts val="0"/>
              </a:spcAft>
              <a:buSzPts val="3000"/>
              <a:buNone/>
              <a:defRPr b="1"/>
            </a:lvl7pPr>
            <a:lvl8pPr lvl="7" rtl="0" algn="ctr">
              <a:spcBef>
                <a:spcPts val="1000"/>
              </a:spcBef>
              <a:spcAft>
                <a:spcPts val="0"/>
              </a:spcAft>
              <a:buSzPts val="3000"/>
              <a:buNone/>
              <a:defRPr b="1"/>
            </a:lvl8pPr>
            <a:lvl9pPr lvl="8" rtl="0" algn="ctr">
              <a:spcBef>
                <a:spcPts val="1000"/>
              </a:spcBef>
              <a:spcAft>
                <a:spcPts val="1000"/>
              </a:spcAft>
              <a:buSzPts val="3000"/>
              <a:buNone/>
              <a:defRPr b="1"/>
            </a:lvl9pPr>
          </a:lstStyle>
          <a:p/>
        </p:txBody>
      </p:sp>
      <p:sp>
        <p:nvSpPr>
          <p:cNvPr id="300" name="Google Shape;300;p40"/>
          <p:cNvSpPr/>
          <p:nvPr/>
        </p:nvSpPr>
        <p:spPr>
          <a:xfrm rot="-5399673">
            <a:off x="-680605" y="9510774"/>
            <a:ext cx="3150000" cy="1302000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C7347C"/>
              </a:gs>
              <a:gs pos="100000">
                <a:srgbClr val="843D93"/>
              </a:gs>
            </a:gsLst>
            <a:lin ang="270000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40"/>
          <p:cNvSpPr/>
          <p:nvPr/>
        </p:nvSpPr>
        <p:spPr>
          <a:xfrm rot="-5399868">
            <a:off x="1680525" y="-1096700"/>
            <a:ext cx="7821300" cy="5653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rgbClr val="C7347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40"/>
          <p:cNvSpPr/>
          <p:nvPr/>
        </p:nvSpPr>
        <p:spPr>
          <a:xfrm rot="-5399850">
            <a:off x="2160364" y="-597642"/>
            <a:ext cx="6861600" cy="4959300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C7347C"/>
              </a:gs>
              <a:gs pos="100000">
                <a:srgbClr val="843D93"/>
              </a:gs>
            </a:gsLst>
            <a:lin ang="270000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40"/>
          <p:cNvSpPr/>
          <p:nvPr/>
        </p:nvSpPr>
        <p:spPr>
          <a:xfrm rot="-5399868">
            <a:off x="8797200" y="-1096700"/>
            <a:ext cx="7821300" cy="5653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rgbClr val="C7347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40"/>
          <p:cNvSpPr/>
          <p:nvPr/>
        </p:nvSpPr>
        <p:spPr>
          <a:xfrm rot="-5399849">
            <a:off x="9284400" y="-618950"/>
            <a:ext cx="6846900" cy="5001900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C7347C"/>
              </a:gs>
              <a:gs pos="100000">
                <a:srgbClr val="843D93"/>
              </a:gs>
            </a:gsLst>
            <a:lin ang="270000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40"/>
          <p:cNvSpPr txBox="1"/>
          <p:nvPr>
            <p:ph idx="2" type="title"/>
          </p:nvPr>
        </p:nvSpPr>
        <p:spPr>
          <a:xfrm>
            <a:off x="9880950" y="6011975"/>
            <a:ext cx="5721900" cy="1032000"/>
          </a:xfrm>
          <a:prstGeom prst="rect">
            <a:avLst/>
          </a:prstGeom>
          <a:noFill/>
          <a:ln>
            <a:noFill/>
          </a:ln>
        </p:spPr>
        <p:txBody>
          <a:bodyPr anchorCtr="0" anchor="b" bIns="182850" lIns="182850" spcFirstLastPara="1" rIns="182850" wrap="square" tIns="1828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9pPr>
          </a:lstStyle>
          <a:p/>
        </p:txBody>
      </p:sp>
      <p:sp>
        <p:nvSpPr>
          <p:cNvPr id="306" name="Google Shape;306;p40"/>
          <p:cNvSpPr txBox="1"/>
          <p:nvPr>
            <p:ph idx="3" type="subTitle"/>
          </p:nvPr>
        </p:nvSpPr>
        <p:spPr>
          <a:xfrm>
            <a:off x="9880950" y="6952950"/>
            <a:ext cx="5653800" cy="547800"/>
          </a:xfrm>
          <a:prstGeom prst="rect">
            <a:avLst/>
          </a:prstGeom>
        </p:spPr>
        <p:txBody>
          <a:bodyPr anchorCtr="0" anchor="t" bIns="90000" lIns="90000" spcFirstLastPara="1" rIns="90000" wrap="square" tIns="900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 algn="ctr">
              <a:spcBef>
                <a:spcPts val="1000"/>
              </a:spcBef>
              <a:spcAft>
                <a:spcPts val="0"/>
              </a:spcAft>
              <a:buSzPts val="3000"/>
              <a:buNone/>
              <a:defRPr b="1"/>
            </a:lvl2pPr>
            <a:lvl3pPr lvl="2" rtl="0" algn="ctr">
              <a:spcBef>
                <a:spcPts val="1000"/>
              </a:spcBef>
              <a:spcAft>
                <a:spcPts val="0"/>
              </a:spcAft>
              <a:buSzPts val="3000"/>
              <a:buNone/>
              <a:defRPr b="1"/>
            </a:lvl3pPr>
            <a:lvl4pPr lvl="3" rtl="0" algn="ctr">
              <a:spcBef>
                <a:spcPts val="1000"/>
              </a:spcBef>
              <a:spcAft>
                <a:spcPts val="0"/>
              </a:spcAft>
              <a:buSzPts val="3000"/>
              <a:buNone/>
              <a:defRPr b="1"/>
            </a:lvl4pPr>
            <a:lvl5pPr lvl="4" rtl="0" algn="ctr">
              <a:spcBef>
                <a:spcPts val="1000"/>
              </a:spcBef>
              <a:spcAft>
                <a:spcPts val="0"/>
              </a:spcAft>
              <a:buSzPts val="3000"/>
              <a:buNone/>
              <a:defRPr b="1"/>
            </a:lvl5pPr>
            <a:lvl6pPr lvl="5" rtl="0" algn="ctr">
              <a:spcBef>
                <a:spcPts val="1000"/>
              </a:spcBef>
              <a:spcAft>
                <a:spcPts val="0"/>
              </a:spcAft>
              <a:buSzPts val="3000"/>
              <a:buNone/>
              <a:defRPr b="1"/>
            </a:lvl6pPr>
            <a:lvl7pPr lvl="6" rtl="0" algn="ctr">
              <a:spcBef>
                <a:spcPts val="1000"/>
              </a:spcBef>
              <a:spcAft>
                <a:spcPts val="0"/>
              </a:spcAft>
              <a:buSzPts val="3000"/>
              <a:buNone/>
              <a:defRPr b="1"/>
            </a:lvl7pPr>
            <a:lvl8pPr lvl="7" rtl="0" algn="ctr">
              <a:spcBef>
                <a:spcPts val="1000"/>
              </a:spcBef>
              <a:spcAft>
                <a:spcPts val="0"/>
              </a:spcAft>
              <a:buSzPts val="3000"/>
              <a:buNone/>
              <a:defRPr b="1"/>
            </a:lvl8pPr>
            <a:lvl9pPr lvl="8" rtl="0" algn="ctr">
              <a:spcBef>
                <a:spcPts val="1000"/>
              </a:spcBef>
              <a:spcAft>
                <a:spcPts val="1000"/>
              </a:spcAft>
              <a:buSzPts val="3000"/>
              <a:buNone/>
              <a:defRPr b="1"/>
            </a:lvl9pPr>
          </a:lstStyle>
          <a:p/>
        </p:txBody>
      </p:sp>
      <p:sp>
        <p:nvSpPr>
          <p:cNvPr id="307" name="Google Shape;307;p40"/>
          <p:cNvSpPr txBox="1"/>
          <p:nvPr>
            <p:ph idx="4" type="body"/>
          </p:nvPr>
        </p:nvSpPr>
        <p:spPr>
          <a:xfrm>
            <a:off x="2764300" y="7743150"/>
            <a:ext cx="5653800" cy="19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1pPr>
            <a:lvl2pPr indent="-342900" lvl="1" marL="9144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■"/>
              <a:defRPr/>
            </a:lvl2pPr>
            <a:lvl3pPr indent="-342900" lvl="2" marL="13716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■"/>
              <a:defRPr/>
            </a:lvl4pPr>
            <a:lvl5pPr indent="-342900" lvl="4" marL="22860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■"/>
              <a:defRPr/>
            </a:lvl5pPr>
            <a:lvl6pPr indent="-228600" lvl="5" marL="27432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000"/>
              <a:buNone/>
              <a:defRPr/>
            </a:lvl6pPr>
            <a:lvl7pPr indent="-228600" lvl="6" marL="3200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indent="-228600" lvl="7" marL="3657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indent="-228600" lvl="8" marL="4114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8" name="Google Shape;308;p40"/>
          <p:cNvSpPr txBox="1"/>
          <p:nvPr>
            <p:ph idx="5" type="body"/>
          </p:nvPr>
        </p:nvSpPr>
        <p:spPr>
          <a:xfrm>
            <a:off x="9880950" y="7743150"/>
            <a:ext cx="5653800" cy="19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1pPr>
            <a:lvl2pPr indent="-342900" lvl="1" marL="9144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■"/>
              <a:defRPr/>
            </a:lvl2pPr>
            <a:lvl3pPr indent="-342900" lvl="2" marL="13716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■"/>
              <a:defRPr/>
            </a:lvl4pPr>
            <a:lvl5pPr indent="-342900" lvl="4" marL="22860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■"/>
              <a:defRPr/>
            </a:lvl5pPr>
            <a:lvl6pPr indent="-228600" lvl="5" marL="27432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000"/>
              <a:buNone/>
              <a:defRPr/>
            </a:lvl6pPr>
            <a:lvl7pPr indent="-228600" lvl="6" marL="3200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indent="-228600" lvl="7" marL="3657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indent="-228600" lvl="8" marL="4114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CUSTOM_3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SLIDE PURPLE">
  <p:cSld name="CUSTOM_2_1">
    <p:bg>
      <p:bgPr>
        <a:solidFill>
          <a:schemeClr val="accent2"/>
        </a:solid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200800" y="583200"/>
            <a:ext cx="523875" cy="42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RTBEAT WHITE">
  <p:cSld name="CUSTOM_6"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865006" y="384070"/>
            <a:ext cx="1178452" cy="62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introduce">
  <p:cSld name="CUSTOM_9"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4"/>
          <p:cNvSpPr txBox="1"/>
          <p:nvPr>
            <p:ph type="title"/>
          </p:nvPr>
        </p:nvSpPr>
        <p:spPr>
          <a:xfrm>
            <a:off x="9101250" y="3934250"/>
            <a:ext cx="8360700" cy="11454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319" name="Google Shape;319;p44"/>
          <p:cNvSpPr/>
          <p:nvPr/>
        </p:nvSpPr>
        <p:spPr>
          <a:xfrm rot="-5399673">
            <a:off x="15251195" y="153849"/>
            <a:ext cx="3150000" cy="1302000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C7347C"/>
              </a:gs>
              <a:gs pos="100000">
                <a:srgbClr val="843D93"/>
              </a:gs>
            </a:gsLst>
            <a:lin ang="270000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44"/>
          <p:cNvSpPr/>
          <p:nvPr/>
        </p:nvSpPr>
        <p:spPr>
          <a:xfrm rot="-5399743">
            <a:off x="-1178856" y="4731502"/>
            <a:ext cx="12020400" cy="64734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rgbClr val="C7347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44"/>
          <p:cNvSpPr/>
          <p:nvPr/>
        </p:nvSpPr>
        <p:spPr>
          <a:xfrm rot="-5399707">
            <a:off x="-440922" y="5128897"/>
            <a:ext cx="10544400" cy="5678400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C7347C"/>
              </a:gs>
              <a:gs pos="100000">
                <a:srgbClr val="843D93"/>
              </a:gs>
            </a:gsLst>
            <a:lin ang="270000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2" name="Google Shape;322;p44"/>
          <p:cNvPicPr preferRelativeResize="0"/>
          <p:nvPr/>
        </p:nvPicPr>
        <p:blipFill rotWithShape="1">
          <a:blip r:embed="rId2">
            <a:alphaModFix/>
          </a:blip>
          <a:srcRect b="30336" l="39110" r="40693" t="32151"/>
          <a:stretch/>
        </p:blipFill>
        <p:spPr>
          <a:xfrm>
            <a:off x="6896000" y="8593536"/>
            <a:ext cx="2454110" cy="256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44"/>
          <p:cNvSpPr/>
          <p:nvPr/>
        </p:nvSpPr>
        <p:spPr>
          <a:xfrm rot="-5400000">
            <a:off x="8557945" y="4301311"/>
            <a:ext cx="409800" cy="411300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C7347C"/>
              </a:gs>
              <a:gs pos="100000">
                <a:srgbClr val="843D93"/>
              </a:gs>
            </a:gsLst>
            <a:lin ang="270000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44"/>
          <p:cNvSpPr txBox="1"/>
          <p:nvPr>
            <p:ph idx="2" type="title"/>
          </p:nvPr>
        </p:nvSpPr>
        <p:spPr>
          <a:xfrm>
            <a:off x="9101250" y="4913988"/>
            <a:ext cx="8360700" cy="11454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325" name="Google Shape;325;p44"/>
          <p:cNvSpPr txBox="1"/>
          <p:nvPr>
            <p:ph idx="1" type="body"/>
          </p:nvPr>
        </p:nvSpPr>
        <p:spPr>
          <a:xfrm>
            <a:off x="9178900" y="5799550"/>
            <a:ext cx="8283300" cy="3503700"/>
          </a:xfrm>
          <a:prstGeom prst="rect">
            <a:avLst/>
          </a:prstGeom>
        </p:spPr>
        <p:txBody>
          <a:bodyPr anchorCtr="0" anchor="t" bIns="90000" lIns="90000" spcFirstLastPara="1" rIns="90000" wrap="square" tIns="90000">
            <a:noAutofit/>
          </a:bodyPr>
          <a:lstStyle>
            <a:lvl1pPr indent="-4000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■"/>
              <a:defRPr sz="2700">
                <a:solidFill>
                  <a:schemeClr val="dk1"/>
                </a:solidFill>
              </a:defRPr>
            </a:lvl1pPr>
            <a:lvl2pPr indent="-4000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Char char="■"/>
              <a:defRPr sz="2700">
                <a:solidFill>
                  <a:schemeClr val="dk1"/>
                </a:solidFill>
              </a:defRPr>
            </a:lvl2pPr>
            <a:lvl3pPr indent="-4000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■"/>
              <a:defRPr sz="2700">
                <a:solidFill>
                  <a:schemeClr val="dk1"/>
                </a:solidFill>
              </a:defRPr>
            </a:lvl3pPr>
            <a:lvl4pPr indent="-4000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■"/>
              <a:defRPr sz="2700">
                <a:solidFill>
                  <a:schemeClr val="dk1"/>
                </a:solidFill>
              </a:defRPr>
            </a:lvl4pPr>
            <a:lvl5pPr indent="-4000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Char char="■"/>
              <a:defRPr sz="2700">
                <a:solidFill>
                  <a:schemeClr val="dk1"/>
                </a:solidFill>
              </a:defRPr>
            </a:lvl5pPr>
            <a:lvl6pPr indent="-4000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■"/>
              <a:defRPr sz="2700">
                <a:solidFill>
                  <a:schemeClr val="dk1"/>
                </a:solidFill>
              </a:defRPr>
            </a:lvl6pPr>
            <a:lvl7pPr indent="-4000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■"/>
              <a:defRPr sz="2700">
                <a:solidFill>
                  <a:schemeClr val="dk1"/>
                </a:solidFill>
              </a:defRPr>
            </a:lvl7pPr>
            <a:lvl8pPr indent="-4000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Char char="■"/>
              <a:defRPr sz="2700">
                <a:solidFill>
                  <a:schemeClr val="dk1"/>
                </a:solidFill>
              </a:defRPr>
            </a:lvl8pPr>
            <a:lvl9pPr indent="-4000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■"/>
              <a:defRPr sz="27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CUSTOM_7">
    <p:bg>
      <p:bgPr>
        <a:gradFill>
          <a:gsLst>
            <a:gs pos="0">
              <a:srgbClr val="783E97"/>
            </a:gs>
            <a:gs pos="100000">
              <a:srgbClr val="D13379"/>
            </a:gs>
          </a:gsLst>
          <a:lin ang="16200038" scaled="0"/>
        </a:gradFill>
      </p:bgPr>
    </p:bg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9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00800" y="583200"/>
            <a:ext cx="523875" cy="428625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45"/>
          <p:cNvSpPr/>
          <p:nvPr/>
        </p:nvSpPr>
        <p:spPr>
          <a:xfrm rot="-5400000">
            <a:off x="1741333" y="4427475"/>
            <a:ext cx="416400" cy="417600"/>
          </a:xfrm>
          <a:prstGeom prst="roundRect">
            <a:avLst>
              <a:gd fmla="val 50000" name="adj"/>
            </a:avLst>
          </a:prstGeom>
          <a:solidFill>
            <a:srgbClr val="FFFFFF">
              <a:alpha val="50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45"/>
          <p:cNvSpPr txBox="1"/>
          <p:nvPr>
            <p:ph idx="1" type="subTitle"/>
          </p:nvPr>
        </p:nvSpPr>
        <p:spPr>
          <a:xfrm>
            <a:off x="2388475" y="6013050"/>
            <a:ext cx="14077800" cy="1383300"/>
          </a:xfrm>
          <a:prstGeom prst="rect">
            <a:avLst/>
          </a:prstGeom>
        </p:spPr>
        <p:txBody>
          <a:bodyPr anchorCtr="0" anchor="t" bIns="90000" lIns="90000" spcFirstLastPara="1" rIns="90000" wrap="square" tIns="900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31" name="Google Shape;331;p45"/>
          <p:cNvSpPr txBox="1"/>
          <p:nvPr>
            <p:ph type="title"/>
          </p:nvPr>
        </p:nvSpPr>
        <p:spPr>
          <a:xfrm>
            <a:off x="2388475" y="4030663"/>
            <a:ext cx="14077800" cy="18285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entury Gothic"/>
              <a:buNone/>
              <a:defRPr sz="4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entury Gothic"/>
              <a:buNone/>
              <a:defRPr sz="4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entury Gothic"/>
              <a:buNone/>
              <a:defRPr sz="4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entury Gothic"/>
              <a:buNone/>
              <a:defRPr sz="4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entury Gothic"/>
              <a:buNone/>
              <a:defRPr sz="4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entury Gothic"/>
              <a:buNone/>
              <a:defRPr sz="4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entury Gothic"/>
              <a:buNone/>
              <a:defRPr sz="4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entury Gothic"/>
              <a:buNone/>
              <a:defRPr sz="4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GRADIENT WHITE LOGO ">
  <p:cSld name="CUSTOM_7_2">
    <p:bg>
      <p:bgPr>
        <a:gradFill>
          <a:gsLst>
            <a:gs pos="0">
              <a:srgbClr val="783E97"/>
            </a:gs>
            <a:gs pos="100000">
              <a:srgbClr val="D13379"/>
            </a:gs>
          </a:gsLst>
          <a:lin ang="16200038" scaled="0"/>
        </a:gradFill>
      </p:bgPr>
    </p:bg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6"/>
          <p:cNvSpPr txBox="1"/>
          <p:nvPr>
            <p:ph type="title"/>
          </p:nvPr>
        </p:nvSpPr>
        <p:spPr>
          <a:xfrm>
            <a:off x="2637900" y="910375"/>
            <a:ext cx="14077800" cy="17055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34" name="Google Shape;334;p46"/>
          <p:cNvSpPr txBox="1"/>
          <p:nvPr>
            <p:ph idx="1" type="body"/>
          </p:nvPr>
        </p:nvSpPr>
        <p:spPr>
          <a:xfrm>
            <a:off x="2637900" y="3135650"/>
            <a:ext cx="14077800" cy="6038100"/>
          </a:xfrm>
          <a:prstGeom prst="rect">
            <a:avLst/>
          </a:prstGeom>
        </p:spPr>
        <p:txBody>
          <a:bodyPr anchorCtr="0" anchor="t" bIns="90000" lIns="90000" spcFirstLastPara="1" rIns="90000" wrap="square" tIns="90000">
            <a:noAutofit/>
          </a:bodyPr>
          <a:lstStyle>
            <a:lvl1pPr indent="-419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●"/>
              <a:defRPr sz="3000">
                <a:solidFill>
                  <a:schemeClr val="lt1"/>
                </a:solidFill>
              </a:defRPr>
            </a:lvl1pPr>
            <a:lvl2pPr indent="-419100" lvl="1" marL="91440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Char char="○"/>
              <a:defRPr sz="3000">
                <a:solidFill>
                  <a:schemeClr val="lt1"/>
                </a:solidFill>
              </a:defRPr>
            </a:lvl2pPr>
            <a:lvl3pPr indent="-419100" lvl="2" marL="137160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Char char="■"/>
              <a:defRPr sz="3000">
                <a:solidFill>
                  <a:schemeClr val="lt1"/>
                </a:solidFill>
              </a:defRPr>
            </a:lvl3pPr>
            <a:lvl4pPr indent="-419100" lvl="3" marL="182880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Char char="●"/>
              <a:defRPr sz="3000">
                <a:solidFill>
                  <a:schemeClr val="lt1"/>
                </a:solidFill>
              </a:defRPr>
            </a:lvl4pPr>
            <a:lvl5pPr indent="-419100" lvl="4" marL="228600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Char char="○"/>
              <a:defRPr sz="3000">
                <a:solidFill>
                  <a:schemeClr val="lt1"/>
                </a:solidFill>
              </a:defRPr>
            </a:lvl5pPr>
            <a:lvl6pPr indent="-419100" lvl="5" marL="274320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Char char="■"/>
              <a:defRPr sz="3000">
                <a:solidFill>
                  <a:schemeClr val="lt1"/>
                </a:solidFill>
              </a:defRPr>
            </a:lvl6pPr>
            <a:lvl7pPr indent="-419100" lvl="6" marL="320040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Char char="●"/>
              <a:defRPr sz="3000">
                <a:solidFill>
                  <a:schemeClr val="lt1"/>
                </a:solidFill>
              </a:defRPr>
            </a:lvl7pPr>
            <a:lvl8pPr indent="-419100" lvl="7" marL="365760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Char char="○"/>
              <a:defRPr sz="3000">
                <a:solidFill>
                  <a:schemeClr val="lt1"/>
                </a:solidFill>
              </a:defRPr>
            </a:lvl8pPr>
            <a:lvl9pPr indent="-419100" lvl="8" marL="411480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3000"/>
              <a:buChar char="■"/>
              <a:defRPr sz="30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335" name="Google Shape;335;p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200800" y="583200"/>
            <a:ext cx="523875" cy="42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ADIENT BORDER ">
  <p:cSld name="CUSTOM_7_2_1">
    <p:bg>
      <p:bgPr>
        <a:gradFill>
          <a:gsLst>
            <a:gs pos="0">
              <a:srgbClr val="783E97"/>
            </a:gs>
            <a:gs pos="100000">
              <a:srgbClr val="D13379"/>
            </a:gs>
          </a:gsLst>
          <a:lin ang="16200038" scaled="0"/>
        </a:gradFill>
      </p:bgPr>
    </p:bg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7"/>
          <p:cNvSpPr/>
          <p:nvPr/>
        </p:nvSpPr>
        <p:spPr>
          <a:xfrm>
            <a:off x="383250" y="397200"/>
            <a:ext cx="17521500" cy="9492600"/>
          </a:xfrm>
          <a:prstGeom prst="roundRect">
            <a:avLst>
              <a:gd fmla="val 1014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38" name="Google Shape;338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201575" y="583275"/>
            <a:ext cx="523875" cy="428625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7"/>
          <p:cNvSpPr txBox="1"/>
          <p:nvPr>
            <p:ph type="title"/>
          </p:nvPr>
        </p:nvSpPr>
        <p:spPr>
          <a:xfrm>
            <a:off x="1572300" y="1011900"/>
            <a:ext cx="15143400" cy="11454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340" name="Google Shape;340;p47"/>
          <p:cNvSpPr txBox="1"/>
          <p:nvPr>
            <p:ph idx="1" type="body"/>
          </p:nvPr>
        </p:nvSpPr>
        <p:spPr>
          <a:xfrm>
            <a:off x="1572300" y="2340725"/>
            <a:ext cx="15143400" cy="6832800"/>
          </a:xfrm>
          <a:prstGeom prst="rect">
            <a:avLst/>
          </a:prstGeom>
        </p:spPr>
        <p:txBody>
          <a:bodyPr anchorCtr="0" anchor="t" bIns="90000" lIns="90000" spcFirstLastPara="1" rIns="90000" wrap="square" tIns="90000">
            <a:noAutofit/>
          </a:bodyPr>
          <a:lstStyle>
            <a:lvl1pPr indent="-419100" lvl="0" marL="457200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1pPr>
            <a:lvl2pPr indent="-419100" lvl="1" marL="914400">
              <a:spcBef>
                <a:spcPts val="1000"/>
              </a:spcBef>
              <a:spcAft>
                <a:spcPts val="0"/>
              </a:spcAft>
              <a:buSzPts val="3000"/>
              <a:buChar char="○"/>
              <a:defRPr sz="3000"/>
            </a:lvl2pPr>
            <a:lvl3pPr indent="-419100" lvl="2" marL="1371600">
              <a:spcBef>
                <a:spcPts val="1000"/>
              </a:spcBef>
              <a:spcAft>
                <a:spcPts val="0"/>
              </a:spcAft>
              <a:buSzPts val="3000"/>
              <a:buChar char="■"/>
              <a:defRPr sz="3000"/>
            </a:lvl3pPr>
            <a:lvl4pPr indent="-419100" lvl="3" marL="1828800">
              <a:spcBef>
                <a:spcPts val="1000"/>
              </a:spcBef>
              <a:spcAft>
                <a:spcPts val="0"/>
              </a:spcAft>
              <a:buSzPts val="3000"/>
              <a:buChar char="●"/>
              <a:defRPr sz="3000"/>
            </a:lvl4pPr>
            <a:lvl5pPr indent="-419100" lvl="4" marL="2286000">
              <a:spcBef>
                <a:spcPts val="1000"/>
              </a:spcBef>
              <a:spcAft>
                <a:spcPts val="0"/>
              </a:spcAft>
              <a:buSzPts val="3000"/>
              <a:buChar char="○"/>
              <a:defRPr sz="3000"/>
            </a:lvl5pPr>
            <a:lvl6pPr indent="-419100" lvl="5" marL="2743200">
              <a:spcBef>
                <a:spcPts val="1000"/>
              </a:spcBef>
              <a:spcAft>
                <a:spcPts val="0"/>
              </a:spcAft>
              <a:buSzPts val="3000"/>
              <a:buChar char="■"/>
              <a:defRPr sz="3000"/>
            </a:lvl6pPr>
            <a:lvl7pPr indent="-419100" lvl="6" marL="3200400">
              <a:spcBef>
                <a:spcPts val="1000"/>
              </a:spcBef>
              <a:spcAft>
                <a:spcPts val="0"/>
              </a:spcAft>
              <a:buSzPts val="3000"/>
              <a:buChar char="●"/>
              <a:defRPr sz="3000"/>
            </a:lvl7pPr>
            <a:lvl8pPr indent="-419100" lvl="7" marL="3657600">
              <a:spcBef>
                <a:spcPts val="1000"/>
              </a:spcBef>
              <a:spcAft>
                <a:spcPts val="0"/>
              </a:spcAft>
              <a:buSzPts val="3000"/>
              <a:buChar char="○"/>
              <a:defRPr sz="3000"/>
            </a:lvl8pPr>
            <a:lvl9pPr indent="-419100" lvl="8" marL="4114800">
              <a:spcBef>
                <a:spcPts val="1000"/>
              </a:spcBef>
              <a:spcAft>
                <a:spcPts val="1000"/>
              </a:spcAft>
              <a:buSzPts val="3000"/>
              <a:buChar char="■"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ADIENT BORDER  PICTURE FRAME">
  <p:cSld name="CUSTOM_7_2_1_1">
    <p:bg>
      <p:bgPr>
        <a:gradFill>
          <a:gsLst>
            <a:gs pos="0">
              <a:srgbClr val="783E97"/>
            </a:gs>
            <a:gs pos="100000">
              <a:srgbClr val="D13379"/>
            </a:gs>
          </a:gsLst>
          <a:lin ang="16200038" scaled="0"/>
        </a:gradFill>
      </p:bgPr>
    </p:bg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8"/>
          <p:cNvSpPr/>
          <p:nvPr/>
        </p:nvSpPr>
        <p:spPr>
          <a:xfrm>
            <a:off x="383250" y="397200"/>
            <a:ext cx="17521500" cy="9492600"/>
          </a:xfrm>
          <a:prstGeom prst="roundRect">
            <a:avLst>
              <a:gd fmla="val 1014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43" name="Google Shape;343;p4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201575" y="583275"/>
            <a:ext cx="523875" cy="42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APHIC BACKGROUND WHITE LOGO ">
  <p:cSld name="CUSTOM_7_1">
    <p:bg>
      <p:bgPr>
        <a:gradFill>
          <a:gsLst>
            <a:gs pos="0">
              <a:srgbClr val="783E97"/>
            </a:gs>
            <a:gs pos="100000">
              <a:srgbClr val="D13379"/>
            </a:gs>
          </a:gsLst>
          <a:lin ang="16200038" scaled="0"/>
        </a:gradFill>
      </p:bgPr>
    </p:bg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9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00800" y="583200"/>
            <a:ext cx="523875" cy="428625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49"/>
          <p:cNvSpPr/>
          <p:nvPr/>
        </p:nvSpPr>
        <p:spPr>
          <a:xfrm rot="-5400000">
            <a:off x="1741333" y="3996575"/>
            <a:ext cx="416400" cy="417600"/>
          </a:xfrm>
          <a:prstGeom prst="roundRect">
            <a:avLst>
              <a:gd fmla="val 50000" name="adj"/>
            </a:avLst>
          </a:prstGeom>
          <a:solidFill>
            <a:srgbClr val="FFFFFF">
              <a:alpha val="50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EME 1 - FABULOUS FAILURE">
  <p:cSld name="CUSTOM_8">
    <p:bg>
      <p:bgPr>
        <a:gradFill>
          <a:gsLst>
            <a:gs pos="0">
              <a:srgbClr val="783E97"/>
            </a:gs>
            <a:gs pos="100000">
              <a:srgbClr val="D13379"/>
            </a:gs>
          </a:gsLst>
          <a:lin ang="16200038" scaled="0"/>
        </a:gradFill>
      </p:bgPr>
    </p:bg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9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00800" y="583200"/>
            <a:ext cx="523875" cy="42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EME 2 - SOFT SKILLS FOR DATA">
  <p:cSld name="CUSTOM_8_1">
    <p:bg>
      <p:bgPr>
        <a:gradFill>
          <a:gsLst>
            <a:gs pos="0">
              <a:srgbClr val="783E97"/>
            </a:gs>
            <a:gs pos="100000">
              <a:srgbClr val="D13379"/>
            </a:gs>
          </a:gsLst>
          <a:lin ang="16200038" scaled="0"/>
        </a:gradFill>
      </p:bgPr>
    </p:bg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9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00800" y="583200"/>
            <a:ext cx="523875" cy="42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+ HEARTBEAT ">
  <p:cSld name="TITLE_AND_BODY_1_2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201575" y="583275"/>
            <a:ext cx="523875" cy="42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EME 3 - VALUE DATA ">
  <p:cSld name="CUSTOM_8_1_1">
    <p:bg>
      <p:bgPr>
        <a:gradFill>
          <a:gsLst>
            <a:gs pos="0">
              <a:srgbClr val="783E97"/>
            </a:gs>
            <a:gs pos="100000">
              <a:srgbClr val="D13379"/>
            </a:gs>
          </a:gsLst>
          <a:lin ang="16200038" scaled="0"/>
        </a:gradFill>
      </p:bgPr>
    </p:bg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9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00800" y="583200"/>
            <a:ext cx="523875" cy="42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EME 4 - SHOW THE DATA">
  <p:cSld name="CUSTOM_8_1_1_1">
    <p:bg>
      <p:bgPr>
        <a:gradFill>
          <a:gsLst>
            <a:gs pos="0">
              <a:srgbClr val="783E97"/>
            </a:gs>
            <a:gs pos="100000">
              <a:srgbClr val="D13379"/>
            </a:gs>
          </a:gsLst>
          <a:lin ang="16200038" scaled="0"/>
        </a:gradFill>
      </p:bgPr>
    </p:bg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9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00800" y="583200"/>
            <a:ext cx="523875" cy="42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EME 5 - DEEP DIVEE IN DATA TECHNIQUES">
  <p:cSld name="CUSTOM_8_1_1_1_1">
    <p:bg>
      <p:bgPr>
        <a:gradFill>
          <a:gsLst>
            <a:gs pos="0">
              <a:srgbClr val="783E97"/>
            </a:gs>
            <a:gs pos="100000">
              <a:srgbClr val="D13379"/>
            </a:gs>
          </a:gsLst>
          <a:lin ang="16200038" scaled="0"/>
        </a:gradFill>
      </p:bgPr>
    </p:bg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9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00800" y="583200"/>
            <a:ext cx="523875" cy="42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RTBEAT COLOUR" type="tx">
  <p:cSld name="TITLE_AND_BODY"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5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201575" y="583275"/>
            <a:ext cx="523875" cy="42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SLIDE 2 PURPLE">
  <p:cSld name="ONE_COLUMN_TEXT_1_1"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6"/>
          <p:cNvSpPr txBox="1"/>
          <p:nvPr>
            <p:ph idx="1" type="body"/>
          </p:nvPr>
        </p:nvSpPr>
        <p:spPr>
          <a:xfrm>
            <a:off x="958500" y="2743600"/>
            <a:ext cx="6627900" cy="5963700"/>
          </a:xfrm>
          <a:prstGeom prst="rect">
            <a:avLst/>
          </a:prstGeom>
        </p:spPr>
        <p:txBody>
          <a:bodyPr anchorCtr="0" anchor="t" bIns="90000" lIns="90000" spcFirstLastPara="1" rIns="90000" wrap="square" tIns="90000">
            <a:noAutofit/>
          </a:bodyPr>
          <a:lstStyle>
            <a:lvl1pPr indent="-4000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Char char="■"/>
              <a:defRPr sz="2700"/>
            </a:lvl1pPr>
            <a:lvl2pPr indent="-4000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Char char="■"/>
              <a:defRPr sz="2700">
                <a:solidFill>
                  <a:srgbClr val="000000"/>
                </a:solidFill>
              </a:defRPr>
            </a:lvl2pPr>
            <a:lvl3pPr indent="-4000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Char char="■"/>
              <a:defRPr sz="2700">
                <a:solidFill>
                  <a:srgbClr val="000000"/>
                </a:solidFill>
              </a:defRPr>
            </a:lvl3pPr>
            <a:lvl4pPr indent="-4000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Char char="■"/>
              <a:defRPr sz="2700">
                <a:solidFill>
                  <a:srgbClr val="000000"/>
                </a:solidFill>
              </a:defRPr>
            </a:lvl4pPr>
            <a:lvl5pPr indent="-4000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Char char="■"/>
              <a:defRPr sz="2700">
                <a:solidFill>
                  <a:srgbClr val="000000"/>
                </a:solidFill>
              </a:defRPr>
            </a:lvl5pPr>
            <a:lvl6pPr indent="-4000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Char char="■"/>
              <a:defRPr sz="2700">
                <a:solidFill>
                  <a:srgbClr val="000000"/>
                </a:solidFill>
              </a:defRPr>
            </a:lvl6pPr>
            <a:lvl7pPr indent="-4000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Char char="■"/>
              <a:defRPr sz="2700">
                <a:solidFill>
                  <a:srgbClr val="000000"/>
                </a:solidFill>
              </a:defRPr>
            </a:lvl7pPr>
            <a:lvl8pPr indent="-4000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Char char="■"/>
              <a:defRPr sz="2700">
                <a:solidFill>
                  <a:srgbClr val="000000"/>
                </a:solidFill>
              </a:defRPr>
            </a:lvl8pPr>
            <a:lvl9pPr indent="-4000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Char char="■"/>
              <a:defRPr sz="27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67" name="Google Shape;367;p56"/>
          <p:cNvSpPr/>
          <p:nvPr/>
        </p:nvSpPr>
        <p:spPr>
          <a:xfrm>
            <a:off x="9144000" y="0"/>
            <a:ext cx="9144000" cy="9693000"/>
          </a:xfrm>
          <a:prstGeom prst="rect">
            <a:avLst/>
          </a:prstGeom>
          <a:gradFill>
            <a:gsLst>
              <a:gs pos="0">
                <a:srgbClr val="C7347C"/>
              </a:gs>
              <a:gs pos="100000">
                <a:srgbClr val="843D93"/>
              </a:gs>
            </a:gsLst>
            <a:lin ang="2698631" scaled="0"/>
          </a:gra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8" name="Google Shape;368;p5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200800" y="583200"/>
            <a:ext cx="523875" cy="428625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56"/>
          <p:cNvSpPr txBox="1"/>
          <p:nvPr>
            <p:ph idx="2" type="body"/>
          </p:nvPr>
        </p:nvSpPr>
        <p:spPr>
          <a:xfrm>
            <a:off x="9529200" y="2743600"/>
            <a:ext cx="6627900" cy="5963700"/>
          </a:xfrm>
          <a:prstGeom prst="rect">
            <a:avLst/>
          </a:prstGeom>
        </p:spPr>
        <p:txBody>
          <a:bodyPr anchorCtr="0" anchor="t" bIns="90000" lIns="90000" spcFirstLastPara="1" rIns="90000" wrap="square" tIns="90000">
            <a:noAutofit/>
          </a:bodyPr>
          <a:lstStyle>
            <a:lvl1pPr indent="-4000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Char char="■"/>
              <a:defRPr sz="2700">
                <a:solidFill>
                  <a:srgbClr val="FFFFFF"/>
                </a:solidFill>
              </a:defRPr>
            </a:lvl1pPr>
            <a:lvl2pPr indent="-4000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Char char="■"/>
              <a:defRPr sz="2700">
                <a:solidFill>
                  <a:srgbClr val="FFFFFF"/>
                </a:solidFill>
              </a:defRPr>
            </a:lvl2pPr>
            <a:lvl3pPr indent="-4000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Char char="■"/>
              <a:defRPr sz="2700">
                <a:solidFill>
                  <a:srgbClr val="FFFFFF"/>
                </a:solidFill>
              </a:defRPr>
            </a:lvl3pPr>
            <a:lvl4pPr indent="-4000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Char char="■"/>
              <a:defRPr sz="2700">
                <a:solidFill>
                  <a:srgbClr val="FFFFFF"/>
                </a:solidFill>
              </a:defRPr>
            </a:lvl4pPr>
            <a:lvl5pPr indent="-4000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Char char="■"/>
              <a:defRPr sz="2700">
                <a:solidFill>
                  <a:srgbClr val="FFFFFF"/>
                </a:solidFill>
              </a:defRPr>
            </a:lvl5pPr>
            <a:lvl6pPr indent="-4000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Char char="■"/>
              <a:defRPr sz="2700">
                <a:solidFill>
                  <a:srgbClr val="FFFFFF"/>
                </a:solidFill>
              </a:defRPr>
            </a:lvl6pPr>
            <a:lvl7pPr indent="-4000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Char char="■"/>
              <a:defRPr sz="2700">
                <a:solidFill>
                  <a:srgbClr val="FFFFFF"/>
                </a:solidFill>
              </a:defRPr>
            </a:lvl7pPr>
            <a:lvl8pPr indent="-4000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Char char="■"/>
              <a:defRPr sz="2700">
                <a:solidFill>
                  <a:srgbClr val="FFFFFF"/>
                </a:solidFill>
              </a:defRPr>
            </a:lvl8pPr>
            <a:lvl9pPr indent="-4000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Char char="■"/>
              <a:defRPr sz="27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760">
          <p15:clr>
            <a:srgbClr val="FA7B17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SLIDE 2 COLUMN PURPLE">
  <p:cSld name="ONE_COLUMN_TEXT_1_1_1"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7"/>
          <p:cNvSpPr/>
          <p:nvPr/>
        </p:nvSpPr>
        <p:spPr>
          <a:xfrm>
            <a:off x="0" y="0"/>
            <a:ext cx="9144000" cy="9693000"/>
          </a:xfrm>
          <a:prstGeom prst="rect">
            <a:avLst/>
          </a:prstGeom>
          <a:gradFill>
            <a:gsLst>
              <a:gs pos="0">
                <a:srgbClr val="C7347C"/>
              </a:gs>
              <a:gs pos="100000">
                <a:srgbClr val="843D93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2" name="Google Shape;372;p5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201575" y="583275"/>
            <a:ext cx="523875" cy="428625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57"/>
          <p:cNvSpPr txBox="1"/>
          <p:nvPr>
            <p:ph idx="1" type="body"/>
          </p:nvPr>
        </p:nvSpPr>
        <p:spPr>
          <a:xfrm>
            <a:off x="958500" y="2743600"/>
            <a:ext cx="6627900" cy="5963700"/>
          </a:xfrm>
          <a:prstGeom prst="rect">
            <a:avLst/>
          </a:prstGeom>
        </p:spPr>
        <p:txBody>
          <a:bodyPr anchorCtr="0" anchor="t" bIns="90000" lIns="90000" spcFirstLastPara="1" rIns="90000" wrap="square" tIns="90000">
            <a:noAutofit/>
          </a:bodyPr>
          <a:lstStyle>
            <a:lvl1pPr indent="-4000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Char char="■"/>
              <a:defRPr sz="2700">
                <a:solidFill>
                  <a:srgbClr val="FFFFFF"/>
                </a:solidFill>
              </a:defRPr>
            </a:lvl1pPr>
            <a:lvl2pPr indent="-4000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Char char="■"/>
              <a:defRPr sz="2700">
                <a:solidFill>
                  <a:srgbClr val="FFFFFF"/>
                </a:solidFill>
              </a:defRPr>
            </a:lvl2pPr>
            <a:lvl3pPr indent="-4000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Char char="■"/>
              <a:defRPr sz="2700">
                <a:solidFill>
                  <a:srgbClr val="FFFFFF"/>
                </a:solidFill>
              </a:defRPr>
            </a:lvl3pPr>
            <a:lvl4pPr indent="-4000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Char char="■"/>
              <a:defRPr sz="2700">
                <a:solidFill>
                  <a:srgbClr val="FFFFFF"/>
                </a:solidFill>
              </a:defRPr>
            </a:lvl4pPr>
            <a:lvl5pPr indent="-4000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Char char="■"/>
              <a:defRPr sz="2700">
                <a:solidFill>
                  <a:srgbClr val="FFFFFF"/>
                </a:solidFill>
              </a:defRPr>
            </a:lvl5pPr>
            <a:lvl6pPr indent="-4000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Char char="■"/>
              <a:defRPr sz="2700">
                <a:solidFill>
                  <a:srgbClr val="FFFFFF"/>
                </a:solidFill>
              </a:defRPr>
            </a:lvl6pPr>
            <a:lvl7pPr indent="-4000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Char char="■"/>
              <a:defRPr sz="2700">
                <a:solidFill>
                  <a:srgbClr val="FFFFFF"/>
                </a:solidFill>
              </a:defRPr>
            </a:lvl7pPr>
            <a:lvl8pPr indent="-4000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Char char="■"/>
              <a:defRPr sz="2700">
                <a:solidFill>
                  <a:srgbClr val="FFFFFF"/>
                </a:solidFill>
              </a:defRPr>
            </a:lvl8pPr>
            <a:lvl9pPr indent="-4000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Char char="■"/>
              <a:defRPr sz="27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74" name="Google Shape;374;p57"/>
          <p:cNvSpPr txBox="1"/>
          <p:nvPr>
            <p:ph idx="2" type="body"/>
          </p:nvPr>
        </p:nvSpPr>
        <p:spPr>
          <a:xfrm>
            <a:off x="9529200" y="2743600"/>
            <a:ext cx="6627900" cy="5963700"/>
          </a:xfrm>
          <a:prstGeom prst="rect">
            <a:avLst/>
          </a:prstGeom>
        </p:spPr>
        <p:txBody>
          <a:bodyPr anchorCtr="0" anchor="t" bIns="90000" lIns="90000" spcFirstLastPara="1" rIns="90000" wrap="square" tIns="90000">
            <a:noAutofit/>
          </a:bodyPr>
          <a:lstStyle>
            <a:lvl1pPr indent="-4000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■"/>
              <a:defRPr sz="2700"/>
            </a:lvl1pPr>
            <a:lvl2pPr indent="-4000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■"/>
              <a:defRPr sz="2700"/>
            </a:lvl2pPr>
            <a:lvl3pPr indent="-4000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■"/>
              <a:defRPr sz="2700"/>
            </a:lvl3pPr>
            <a:lvl4pPr indent="-4000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■"/>
              <a:defRPr sz="2700"/>
            </a:lvl4pPr>
            <a:lvl5pPr indent="-4000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■"/>
              <a:defRPr sz="2700"/>
            </a:lvl5pPr>
            <a:lvl6pPr indent="-4000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■"/>
              <a:defRPr sz="2700"/>
            </a:lvl6pPr>
            <a:lvl7pPr indent="-4000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■"/>
              <a:defRPr sz="2700"/>
            </a:lvl7pPr>
            <a:lvl8pPr indent="-4000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■"/>
              <a:defRPr sz="2700"/>
            </a:lvl8pPr>
            <a:lvl9pPr indent="-4000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■"/>
              <a:defRPr sz="27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760">
          <p15:clr>
            <a:srgbClr val="FA7B17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SLIDE BIG TITLE 2 1 1">
  <p:cSld name="CUSTOM_1_1_1"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5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201575" y="583275"/>
            <a:ext cx="523875" cy="428625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58"/>
          <p:cNvSpPr/>
          <p:nvPr/>
        </p:nvSpPr>
        <p:spPr>
          <a:xfrm>
            <a:off x="-8062300" y="-1781400"/>
            <a:ext cx="13849800" cy="13849800"/>
          </a:xfrm>
          <a:prstGeom prst="ellipse">
            <a:avLst/>
          </a:prstGeom>
          <a:gradFill>
            <a:gsLst>
              <a:gs pos="0">
                <a:srgbClr val="C7347C"/>
              </a:gs>
              <a:gs pos="39000">
                <a:srgbClr val="C7347C"/>
              </a:gs>
              <a:gs pos="100000">
                <a:srgbClr val="843D93"/>
              </a:gs>
            </a:gsLst>
            <a:lin ang="270000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58"/>
          <p:cNvSpPr txBox="1"/>
          <p:nvPr>
            <p:ph idx="1" type="body"/>
          </p:nvPr>
        </p:nvSpPr>
        <p:spPr>
          <a:xfrm>
            <a:off x="9812575" y="2819025"/>
            <a:ext cx="6905400" cy="5880600"/>
          </a:xfrm>
          <a:prstGeom prst="rect">
            <a:avLst/>
          </a:prstGeom>
        </p:spPr>
        <p:txBody>
          <a:bodyPr anchorCtr="0" anchor="t" bIns="90000" lIns="90000" spcFirstLastPara="1" rIns="90000" wrap="square" tIns="90000">
            <a:noAutofit/>
          </a:bodyPr>
          <a:lstStyle>
            <a:lvl1pPr indent="-3873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43D93"/>
              </a:buClr>
              <a:buSzPts val="2500"/>
              <a:buChar char="●"/>
              <a:defRPr sz="2700">
                <a:solidFill>
                  <a:schemeClr val="dk1"/>
                </a:solidFill>
              </a:defRPr>
            </a:lvl1pPr>
            <a:lvl2pPr indent="-4000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○"/>
              <a:defRPr sz="2700">
                <a:solidFill>
                  <a:schemeClr val="dk1"/>
                </a:solidFill>
              </a:defRPr>
            </a:lvl2pPr>
            <a:lvl3pPr indent="-4000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43D93"/>
              </a:buClr>
              <a:buSzPts val="2700"/>
              <a:buChar char="■"/>
              <a:defRPr sz="2700">
                <a:solidFill>
                  <a:schemeClr val="dk1"/>
                </a:solidFill>
              </a:defRPr>
            </a:lvl3pPr>
            <a:lvl4pPr indent="-4000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  <a:defRPr sz="2700">
                <a:solidFill>
                  <a:schemeClr val="dk1"/>
                </a:solidFill>
              </a:defRPr>
            </a:lvl4pPr>
            <a:lvl5pPr indent="-4000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Char char="○"/>
              <a:defRPr sz="2700">
                <a:solidFill>
                  <a:schemeClr val="dk1"/>
                </a:solidFill>
              </a:defRPr>
            </a:lvl5pPr>
            <a:lvl6pPr indent="-4000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■"/>
              <a:defRPr sz="2700">
                <a:solidFill>
                  <a:schemeClr val="dk1"/>
                </a:solidFill>
              </a:defRPr>
            </a:lvl6pPr>
            <a:lvl7pPr indent="-4000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  <a:defRPr sz="2700">
                <a:solidFill>
                  <a:schemeClr val="dk1"/>
                </a:solidFill>
              </a:defRPr>
            </a:lvl7pPr>
            <a:lvl8pPr indent="-4000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○"/>
              <a:defRPr sz="2700">
                <a:solidFill>
                  <a:schemeClr val="dk1"/>
                </a:solidFill>
              </a:defRPr>
            </a:lvl8pPr>
            <a:lvl9pPr indent="-4000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■"/>
              <a:defRPr sz="27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SLIDE WITH PICTURE PURPLE 1">
  <p:cSld name="CUSTOM_2"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9"/>
          <p:cNvSpPr/>
          <p:nvPr/>
        </p:nvSpPr>
        <p:spPr>
          <a:xfrm rot="-281130">
            <a:off x="-2897102" y="-427513"/>
            <a:ext cx="13169913" cy="11142015"/>
          </a:xfrm>
          <a:prstGeom prst="parallelogram">
            <a:avLst>
              <a:gd fmla="val 25000" name="adj"/>
            </a:avLst>
          </a:prstGeom>
          <a:gradFill>
            <a:gsLst>
              <a:gs pos="0">
                <a:srgbClr val="C7347C"/>
              </a:gs>
              <a:gs pos="100000">
                <a:srgbClr val="843D93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59"/>
          <p:cNvSpPr txBox="1"/>
          <p:nvPr>
            <p:ph idx="1" type="body"/>
          </p:nvPr>
        </p:nvSpPr>
        <p:spPr>
          <a:xfrm>
            <a:off x="1530000" y="4392725"/>
            <a:ext cx="6325800" cy="4467600"/>
          </a:xfrm>
          <a:prstGeom prst="rect">
            <a:avLst/>
          </a:prstGeom>
        </p:spPr>
        <p:txBody>
          <a:bodyPr anchorCtr="0" anchor="t" bIns="90000" lIns="90000" spcFirstLastPara="1" rIns="90000" wrap="square" tIns="90000">
            <a:noAutofit/>
          </a:bodyPr>
          <a:lstStyle>
            <a:lvl1pPr indent="-4000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Char char="■"/>
              <a:defRPr sz="2700">
                <a:solidFill>
                  <a:schemeClr val="lt1"/>
                </a:solidFill>
              </a:defRPr>
            </a:lvl1pPr>
            <a:lvl2pPr indent="-4000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Char char="■"/>
              <a:defRPr sz="2700">
                <a:solidFill>
                  <a:schemeClr val="lt1"/>
                </a:solidFill>
              </a:defRPr>
            </a:lvl2pPr>
            <a:lvl3pPr indent="-4000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Char char="■"/>
              <a:defRPr sz="2700">
                <a:solidFill>
                  <a:schemeClr val="lt1"/>
                </a:solidFill>
              </a:defRPr>
            </a:lvl3pPr>
            <a:lvl4pPr indent="-4000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Char char="■"/>
              <a:defRPr sz="2700">
                <a:solidFill>
                  <a:schemeClr val="lt1"/>
                </a:solidFill>
              </a:defRPr>
            </a:lvl4pPr>
            <a:lvl5pPr indent="-4000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Char char="■"/>
              <a:defRPr sz="2700">
                <a:solidFill>
                  <a:schemeClr val="lt1"/>
                </a:solidFill>
              </a:defRPr>
            </a:lvl5pPr>
            <a:lvl6pPr indent="-4000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Char char="■"/>
              <a:defRPr sz="2700">
                <a:solidFill>
                  <a:schemeClr val="lt1"/>
                </a:solidFill>
              </a:defRPr>
            </a:lvl6pPr>
            <a:lvl7pPr indent="-4000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Char char="■"/>
              <a:defRPr sz="2700">
                <a:solidFill>
                  <a:schemeClr val="lt1"/>
                </a:solidFill>
              </a:defRPr>
            </a:lvl7pPr>
            <a:lvl8pPr indent="-4000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Char char="■"/>
              <a:defRPr sz="2700">
                <a:solidFill>
                  <a:schemeClr val="lt1"/>
                </a:solidFill>
              </a:defRPr>
            </a:lvl8pPr>
            <a:lvl9pPr indent="-4000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Char char="■"/>
              <a:defRPr sz="27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382" name="Google Shape;382;p5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201575" y="583275"/>
            <a:ext cx="523875" cy="428625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59"/>
          <p:cNvSpPr txBox="1"/>
          <p:nvPr>
            <p:ph type="title"/>
          </p:nvPr>
        </p:nvSpPr>
        <p:spPr>
          <a:xfrm>
            <a:off x="1530000" y="2420850"/>
            <a:ext cx="6325800" cy="11454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SLIDE WITH PICTURE ON RIGHT PINK">
  <p:cSld name="CUSTOM_2_2">
    <p:bg>
      <p:bgPr>
        <a:gradFill>
          <a:gsLst>
            <a:gs pos="0">
              <a:srgbClr val="C7347C"/>
            </a:gs>
            <a:gs pos="100000">
              <a:srgbClr val="843D93"/>
            </a:gs>
          </a:gsLst>
          <a:lin ang="2698631" scaled="0"/>
        </a:gradFill>
      </p:bgPr>
    </p:bg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6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631800" y="-5064675"/>
            <a:ext cx="25850102" cy="12925051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60"/>
          <p:cNvSpPr txBox="1"/>
          <p:nvPr>
            <p:ph idx="1" type="body"/>
          </p:nvPr>
        </p:nvSpPr>
        <p:spPr>
          <a:xfrm>
            <a:off x="1530000" y="4931100"/>
            <a:ext cx="8307600" cy="3776400"/>
          </a:xfrm>
          <a:prstGeom prst="rect">
            <a:avLst/>
          </a:prstGeom>
        </p:spPr>
        <p:txBody>
          <a:bodyPr anchorCtr="0" anchor="t" bIns="90000" lIns="90000" spcFirstLastPara="1" rIns="90000" wrap="square" tIns="90000">
            <a:noAutofit/>
          </a:bodyPr>
          <a:lstStyle>
            <a:lvl1pPr indent="-4000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Char char="■"/>
              <a:defRPr sz="2700">
                <a:solidFill>
                  <a:schemeClr val="lt1"/>
                </a:solidFill>
              </a:defRPr>
            </a:lvl1pPr>
            <a:lvl2pPr indent="-4000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Char char="■"/>
              <a:defRPr sz="2700">
                <a:solidFill>
                  <a:schemeClr val="lt1"/>
                </a:solidFill>
              </a:defRPr>
            </a:lvl2pPr>
            <a:lvl3pPr indent="-4000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Char char="■"/>
              <a:defRPr sz="2700">
                <a:solidFill>
                  <a:schemeClr val="lt1"/>
                </a:solidFill>
              </a:defRPr>
            </a:lvl3pPr>
            <a:lvl4pPr indent="-4000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Char char="■"/>
              <a:defRPr sz="2700">
                <a:solidFill>
                  <a:schemeClr val="lt1"/>
                </a:solidFill>
              </a:defRPr>
            </a:lvl4pPr>
            <a:lvl5pPr indent="-4000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Char char="■"/>
              <a:defRPr sz="2700">
                <a:solidFill>
                  <a:schemeClr val="lt1"/>
                </a:solidFill>
              </a:defRPr>
            </a:lvl5pPr>
            <a:lvl6pPr indent="-4000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Char char="■"/>
              <a:defRPr sz="2700">
                <a:solidFill>
                  <a:schemeClr val="lt1"/>
                </a:solidFill>
              </a:defRPr>
            </a:lvl6pPr>
            <a:lvl7pPr indent="-4000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Char char="■"/>
              <a:defRPr sz="2700">
                <a:solidFill>
                  <a:schemeClr val="lt1"/>
                </a:solidFill>
              </a:defRPr>
            </a:lvl7pPr>
            <a:lvl8pPr indent="-4000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Char char="■"/>
              <a:defRPr sz="2700">
                <a:solidFill>
                  <a:schemeClr val="lt1"/>
                </a:solidFill>
              </a:defRPr>
            </a:lvl8pPr>
            <a:lvl9pPr indent="-4000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Char char="■"/>
              <a:defRPr sz="27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387" name="Google Shape;387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00800" y="583200"/>
            <a:ext cx="523875" cy="428625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60"/>
          <p:cNvSpPr txBox="1"/>
          <p:nvPr>
            <p:ph type="title"/>
          </p:nvPr>
        </p:nvSpPr>
        <p:spPr>
          <a:xfrm>
            <a:off x="1530000" y="2795050"/>
            <a:ext cx="8307600" cy="11454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SLIDE WITH GRAPH PURPLE 2">
  <p:cSld name="CUSTOM_5_1"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6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201575" y="583275"/>
            <a:ext cx="523875" cy="428625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61"/>
          <p:cNvSpPr txBox="1"/>
          <p:nvPr>
            <p:ph type="title"/>
          </p:nvPr>
        </p:nvSpPr>
        <p:spPr>
          <a:xfrm>
            <a:off x="9117125" y="1604125"/>
            <a:ext cx="7922700" cy="19845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392" name="Google Shape;392;p61"/>
          <p:cNvSpPr txBox="1"/>
          <p:nvPr>
            <p:ph idx="1" type="body"/>
          </p:nvPr>
        </p:nvSpPr>
        <p:spPr>
          <a:xfrm>
            <a:off x="9175664" y="3731375"/>
            <a:ext cx="7849500" cy="4951500"/>
          </a:xfrm>
          <a:prstGeom prst="rect">
            <a:avLst/>
          </a:prstGeom>
        </p:spPr>
        <p:txBody>
          <a:bodyPr anchorCtr="0" anchor="t" bIns="90000" lIns="90000" spcFirstLastPara="1" rIns="90000" wrap="square" tIns="90000">
            <a:noAutofit/>
          </a:bodyPr>
          <a:lstStyle>
            <a:lvl1pPr indent="-4000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■"/>
              <a:defRPr sz="2700">
                <a:solidFill>
                  <a:schemeClr val="dk1"/>
                </a:solidFill>
              </a:defRPr>
            </a:lvl1pPr>
            <a:lvl2pPr indent="-4000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■"/>
              <a:defRPr sz="2700">
                <a:solidFill>
                  <a:schemeClr val="dk1"/>
                </a:solidFill>
              </a:defRPr>
            </a:lvl2pPr>
            <a:lvl3pPr indent="-4000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■"/>
              <a:defRPr sz="2700">
                <a:solidFill>
                  <a:schemeClr val="dk1"/>
                </a:solidFill>
              </a:defRPr>
            </a:lvl3pPr>
            <a:lvl4pPr indent="-4000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■"/>
              <a:defRPr sz="2700">
                <a:solidFill>
                  <a:schemeClr val="dk1"/>
                </a:solidFill>
              </a:defRPr>
            </a:lvl4pPr>
            <a:lvl5pPr indent="-4000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■"/>
              <a:defRPr sz="2700">
                <a:solidFill>
                  <a:schemeClr val="dk1"/>
                </a:solidFill>
              </a:defRPr>
            </a:lvl5pPr>
            <a:lvl6pPr indent="-4000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■"/>
              <a:defRPr sz="2700">
                <a:solidFill>
                  <a:schemeClr val="dk1"/>
                </a:solidFill>
              </a:defRPr>
            </a:lvl6pPr>
            <a:lvl7pPr indent="-4000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■"/>
              <a:defRPr sz="2700">
                <a:solidFill>
                  <a:schemeClr val="dk1"/>
                </a:solidFill>
              </a:defRPr>
            </a:lvl7pPr>
            <a:lvl8pPr indent="-4000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■"/>
              <a:defRPr sz="2700">
                <a:solidFill>
                  <a:schemeClr val="dk1"/>
                </a:solidFill>
              </a:defRPr>
            </a:lvl8pPr>
            <a:lvl9pPr indent="-4000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■"/>
              <a:defRPr sz="2700">
                <a:solidFill>
                  <a:schemeClr val="dk1"/>
                </a:solidFill>
              </a:defRPr>
            </a:lvl9pPr>
          </a:lstStyle>
          <a:p/>
        </p:txBody>
      </p:sp>
      <p:cxnSp>
        <p:nvCxnSpPr>
          <p:cNvPr id="393" name="Google Shape;393;p61"/>
          <p:cNvCxnSpPr/>
          <p:nvPr/>
        </p:nvCxnSpPr>
        <p:spPr>
          <a:xfrm>
            <a:off x="8197525" y="1015950"/>
            <a:ext cx="31800" cy="8255100"/>
          </a:xfrm>
          <a:prstGeom prst="straightConnector1">
            <a:avLst/>
          </a:prstGeom>
          <a:noFill/>
          <a:ln cap="flat" cmpd="sng" w="28575">
            <a:solidFill>
              <a:srgbClr val="843D9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4" name="Google Shape;394;p61"/>
          <p:cNvSpPr/>
          <p:nvPr/>
        </p:nvSpPr>
        <p:spPr>
          <a:xfrm>
            <a:off x="-2956025" y="8381580"/>
            <a:ext cx="5730300" cy="5730300"/>
          </a:xfrm>
          <a:prstGeom prst="ellipse">
            <a:avLst/>
          </a:prstGeom>
          <a:noFill/>
          <a:ln cap="flat" cmpd="sng" w="38100">
            <a:solidFill>
              <a:srgbClr val="C7347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5" name="Google Shape;395;p61"/>
          <p:cNvSpPr/>
          <p:nvPr/>
        </p:nvSpPr>
        <p:spPr>
          <a:xfrm>
            <a:off x="228850" y="8093146"/>
            <a:ext cx="762900" cy="762900"/>
          </a:xfrm>
          <a:prstGeom prst="ellipse">
            <a:avLst/>
          </a:prstGeom>
          <a:gradFill>
            <a:gsLst>
              <a:gs pos="0">
                <a:srgbClr val="C7347C"/>
              </a:gs>
              <a:gs pos="100000">
                <a:srgbClr val="843D93"/>
              </a:gs>
            </a:gsLst>
            <a:lin ang="2698631" scaled="0"/>
          </a:gradFill>
          <a:ln cap="flat" cmpd="sng" w="38100">
            <a:solidFill>
              <a:srgbClr val="C7347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6" name="Google Shape;396;p61"/>
          <p:cNvSpPr/>
          <p:nvPr/>
        </p:nvSpPr>
        <p:spPr>
          <a:xfrm>
            <a:off x="14325450" y="8916750"/>
            <a:ext cx="3479400" cy="3419700"/>
          </a:xfrm>
          <a:prstGeom prst="ellipse">
            <a:avLst/>
          </a:prstGeom>
          <a:gradFill>
            <a:gsLst>
              <a:gs pos="0">
                <a:srgbClr val="C7347C"/>
              </a:gs>
              <a:gs pos="100000">
                <a:srgbClr val="843D93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SLIDE WITH GRAPH PURPLE 2 1">
  <p:cSld name="CUSTOM_5_1_1"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62"/>
          <p:cNvSpPr/>
          <p:nvPr/>
        </p:nvSpPr>
        <p:spPr>
          <a:xfrm>
            <a:off x="13481450" y="-2158506"/>
            <a:ext cx="6768900" cy="6855000"/>
          </a:xfrm>
          <a:prstGeom prst="ellipse">
            <a:avLst/>
          </a:prstGeom>
          <a:gradFill>
            <a:gsLst>
              <a:gs pos="0">
                <a:srgbClr val="C7347C"/>
              </a:gs>
              <a:gs pos="100000">
                <a:srgbClr val="843D93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9" name="Google Shape;399;p62"/>
          <p:cNvSpPr/>
          <p:nvPr/>
        </p:nvSpPr>
        <p:spPr>
          <a:xfrm>
            <a:off x="14863550" y="3070519"/>
            <a:ext cx="2937300" cy="2937300"/>
          </a:xfrm>
          <a:prstGeom prst="ellipse">
            <a:avLst/>
          </a:prstGeom>
          <a:noFill/>
          <a:ln cap="flat" cmpd="sng" w="38100">
            <a:solidFill>
              <a:srgbClr val="C7347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0" name="Google Shape;400;p62"/>
          <p:cNvSpPr txBox="1"/>
          <p:nvPr>
            <p:ph type="title"/>
          </p:nvPr>
        </p:nvSpPr>
        <p:spPr>
          <a:xfrm>
            <a:off x="1520550" y="1650975"/>
            <a:ext cx="8023200" cy="19845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401" name="Google Shape;401;p62"/>
          <p:cNvSpPr txBox="1"/>
          <p:nvPr>
            <p:ph idx="1" type="body"/>
          </p:nvPr>
        </p:nvSpPr>
        <p:spPr>
          <a:xfrm>
            <a:off x="1758664" y="3731375"/>
            <a:ext cx="7849500" cy="4951500"/>
          </a:xfrm>
          <a:prstGeom prst="rect">
            <a:avLst/>
          </a:prstGeom>
        </p:spPr>
        <p:txBody>
          <a:bodyPr anchorCtr="0" anchor="t" bIns="90000" lIns="90000" spcFirstLastPara="1" rIns="90000" wrap="square" tIns="90000">
            <a:noAutofit/>
          </a:bodyPr>
          <a:lstStyle>
            <a:lvl1pPr indent="-4000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  <a:defRPr sz="2700">
                <a:solidFill>
                  <a:schemeClr val="dk1"/>
                </a:solidFill>
              </a:defRPr>
            </a:lvl1pPr>
            <a:lvl2pPr indent="-4000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○"/>
              <a:defRPr sz="2700">
                <a:solidFill>
                  <a:schemeClr val="dk1"/>
                </a:solidFill>
              </a:defRPr>
            </a:lvl2pPr>
            <a:lvl3pPr indent="-4000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■"/>
              <a:defRPr sz="2700">
                <a:solidFill>
                  <a:schemeClr val="dk1"/>
                </a:solidFill>
              </a:defRPr>
            </a:lvl3pPr>
            <a:lvl4pPr indent="-4000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  <a:defRPr sz="2700">
                <a:solidFill>
                  <a:schemeClr val="dk1"/>
                </a:solidFill>
              </a:defRPr>
            </a:lvl4pPr>
            <a:lvl5pPr indent="-4000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○"/>
              <a:defRPr sz="2700">
                <a:solidFill>
                  <a:schemeClr val="dk1"/>
                </a:solidFill>
              </a:defRPr>
            </a:lvl5pPr>
            <a:lvl6pPr indent="-4000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■"/>
              <a:defRPr sz="2700">
                <a:solidFill>
                  <a:schemeClr val="dk1"/>
                </a:solidFill>
              </a:defRPr>
            </a:lvl6pPr>
            <a:lvl7pPr indent="-4000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  <a:defRPr sz="2700">
                <a:solidFill>
                  <a:schemeClr val="dk1"/>
                </a:solidFill>
              </a:defRPr>
            </a:lvl7pPr>
            <a:lvl8pPr indent="-4000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○"/>
              <a:defRPr sz="2700">
                <a:solidFill>
                  <a:schemeClr val="dk1"/>
                </a:solidFill>
              </a:defRPr>
            </a:lvl8pPr>
            <a:lvl9pPr indent="-4000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■"/>
              <a:defRPr sz="2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2" name="Google Shape;402;p62"/>
          <p:cNvSpPr/>
          <p:nvPr/>
        </p:nvSpPr>
        <p:spPr>
          <a:xfrm>
            <a:off x="-1710900" y="-1705700"/>
            <a:ext cx="3331800" cy="3419700"/>
          </a:xfrm>
          <a:prstGeom prst="ellipse">
            <a:avLst/>
          </a:prstGeom>
          <a:gradFill>
            <a:gsLst>
              <a:gs pos="0">
                <a:srgbClr val="C7347C"/>
              </a:gs>
              <a:gs pos="100000">
                <a:srgbClr val="843D93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03" name="Google Shape;403;p6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200800" y="583200"/>
            <a:ext cx="523875" cy="42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SLIDE WITH GRAPH PURPLE 2 1 1">
  <p:cSld name="CUSTOM_5_1_1_1"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63"/>
          <p:cNvSpPr/>
          <p:nvPr/>
        </p:nvSpPr>
        <p:spPr>
          <a:xfrm>
            <a:off x="14615425" y="-3176493"/>
            <a:ext cx="6768900" cy="6855000"/>
          </a:xfrm>
          <a:prstGeom prst="ellipse">
            <a:avLst/>
          </a:prstGeom>
          <a:gradFill>
            <a:gsLst>
              <a:gs pos="0">
                <a:srgbClr val="C7347C"/>
              </a:gs>
              <a:gs pos="100000">
                <a:srgbClr val="843D93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6" name="Google Shape;406;p63"/>
          <p:cNvSpPr/>
          <p:nvPr/>
        </p:nvSpPr>
        <p:spPr>
          <a:xfrm>
            <a:off x="12974150" y="-1816906"/>
            <a:ext cx="2937300" cy="2937300"/>
          </a:xfrm>
          <a:prstGeom prst="ellipse">
            <a:avLst/>
          </a:prstGeom>
          <a:noFill/>
          <a:ln cap="flat" cmpd="sng" w="38100">
            <a:solidFill>
              <a:srgbClr val="C7347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7" name="Google Shape;407;p63"/>
          <p:cNvSpPr txBox="1"/>
          <p:nvPr>
            <p:ph type="title"/>
          </p:nvPr>
        </p:nvSpPr>
        <p:spPr>
          <a:xfrm>
            <a:off x="3108900" y="4151250"/>
            <a:ext cx="12070200" cy="19845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408" name="Google Shape;408;p63"/>
          <p:cNvSpPr/>
          <p:nvPr/>
        </p:nvSpPr>
        <p:spPr>
          <a:xfrm>
            <a:off x="-1710900" y="-1705700"/>
            <a:ext cx="3331800" cy="3419700"/>
          </a:xfrm>
          <a:prstGeom prst="ellipse">
            <a:avLst/>
          </a:prstGeom>
          <a:gradFill>
            <a:gsLst>
              <a:gs pos="0">
                <a:srgbClr val="C7347C"/>
              </a:gs>
              <a:gs pos="100000">
                <a:srgbClr val="843D93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09" name="Google Shape;409;p6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200800" y="583200"/>
            <a:ext cx="523875" cy="428625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63"/>
          <p:cNvSpPr/>
          <p:nvPr/>
        </p:nvSpPr>
        <p:spPr>
          <a:xfrm>
            <a:off x="-1172825" y="5912394"/>
            <a:ext cx="2937300" cy="2937300"/>
          </a:xfrm>
          <a:prstGeom prst="ellipse">
            <a:avLst/>
          </a:prstGeom>
          <a:noFill/>
          <a:ln cap="flat" cmpd="sng" w="38100">
            <a:solidFill>
              <a:srgbClr val="C7347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1" name="Google Shape;411;p63"/>
          <p:cNvSpPr/>
          <p:nvPr/>
        </p:nvSpPr>
        <p:spPr>
          <a:xfrm>
            <a:off x="-3062200" y="8381580"/>
            <a:ext cx="5730300" cy="5730300"/>
          </a:xfrm>
          <a:prstGeom prst="ellipse">
            <a:avLst/>
          </a:prstGeom>
          <a:noFill/>
          <a:ln cap="flat" cmpd="sng" w="38100">
            <a:solidFill>
              <a:srgbClr val="C7347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2" name="Google Shape;412;p63"/>
          <p:cNvSpPr/>
          <p:nvPr/>
        </p:nvSpPr>
        <p:spPr>
          <a:xfrm>
            <a:off x="1996950" y="9414346"/>
            <a:ext cx="762900" cy="762900"/>
          </a:xfrm>
          <a:prstGeom prst="ellipse">
            <a:avLst/>
          </a:prstGeom>
          <a:gradFill>
            <a:gsLst>
              <a:gs pos="0">
                <a:srgbClr val="C7347C"/>
              </a:gs>
              <a:gs pos="100000">
                <a:srgbClr val="843D93"/>
              </a:gs>
            </a:gsLst>
            <a:lin ang="2698631" scaled="0"/>
          </a:gradFill>
          <a:ln cap="flat" cmpd="sng" w="38100">
            <a:solidFill>
              <a:srgbClr val="C7347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3" name="Google Shape;413;p63"/>
          <p:cNvSpPr/>
          <p:nvPr/>
        </p:nvSpPr>
        <p:spPr>
          <a:xfrm>
            <a:off x="14325450" y="8916750"/>
            <a:ext cx="3479400" cy="3419700"/>
          </a:xfrm>
          <a:prstGeom prst="ellipse">
            <a:avLst/>
          </a:prstGeom>
          <a:gradFill>
            <a:gsLst>
              <a:gs pos="0">
                <a:srgbClr val="C7347C"/>
              </a:gs>
              <a:gs pos="100000">
                <a:srgbClr val="843D93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SLIDE WITH GRAPH PURPLE 2 1 1 1">
  <p:cSld name="CUSTOM_5_1_1_1_1"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64"/>
          <p:cNvSpPr/>
          <p:nvPr/>
        </p:nvSpPr>
        <p:spPr>
          <a:xfrm>
            <a:off x="14615425" y="-3176493"/>
            <a:ext cx="6768900" cy="6855000"/>
          </a:xfrm>
          <a:prstGeom prst="ellipse">
            <a:avLst/>
          </a:prstGeom>
          <a:gradFill>
            <a:gsLst>
              <a:gs pos="0">
                <a:srgbClr val="C7347C"/>
              </a:gs>
              <a:gs pos="100000">
                <a:srgbClr val="843D93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6" name="Google Shape;416;p64"/>
          <p:cNvSpPr/>
          <p:nvPr/>
        </p:nvSpPr>
        <p:spPr>
          <a:xfrm>
            <a:off x="12974150" y="-1816906"/>
            <a:ext cx="2937300" cy="2937300"/>
          </a:xfrm>
          <a:prstGeom prst="ellipse">
            <a:avLst/>
          </a:prstGeom>
          <a:noFill/>
          <a:ln cap="flat" cmpd="sng" w="38100">
            <a:solidFill>
              <a:srgbClr val="C7347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7" name="Google Shape;417;p64"/>
          <p:cNvSpPr txBox="1"/>
          <p:nvPr>
            <p:ph type="title"/>
          </p:nvPr>
        </p:nvSpPr>
        <p:spPr>
          <a:xfrm>
            <a:off x="1996950" y="1980800"/>
            <a:ext cx="12270600" cy="14409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418" name="Google Shape;418;p64"/>
          <p:cNvSpPr/>
          <p:nvPr/>
        </p:nvSpPr>
        <p:spPr>
          <a:xfrm>
            <a:off x="-1710900" y="-1705700"/>
            <a:ext cx="3331800" cy="3419700"/>
          </a:xfrm>
          <a:prstGeom prst="ellipse">
            <a:avLst/>
          </a:prstGeom>
          <a:gradFill>
            <a:gsLst>
              <a:gs pos="0">
                <a:srgbClr val="C7347C"/>
              </a:gs>
              <a:gs pos="100000">
                <a:srgbClr val="843D93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19" name="Google Shape;419;p6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200800" y="583200"/>
            <a:ext cx="523875" cy="428625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64"/>
          <p:cNvSpPr/>
          <p:nvPr/>
        </p:nvSpPr>
        <p:spPr>
          <a:xfrm>
            <a:off x="-1172825" y="5912394"/>
            <a:ext cx="2937300" cy="2937300"/>
          </a:xfrm>
          <a:prstGeom prst="ellipse">
            <a:avLst/>
          </a:prstGeom>
          <a:noFill/>
          <a:ln cap="flat" cmpd="sng" w="38100">
            <a:solidFill>
              <a:srgbClr val="C7347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1" name="Google Shape;421;p64"/>
          <p:cNvSpPr/>
          <p:nvPr/>
        </p:nvSpPr>
        <p:spPr>
          <a:xfrm>
            <a:off x="-2956025" y="8381580"/>
            <a:ext cx="5730300" cy="5730300"/>
          </a:xfrm>
          <a:prstGeom prst="ellipse">
            <a:avLst/>
          </a:prstGeom>
          <a:noFill/>
          <a:ln cap="flat" cmpd="sng" w="38100">
            <a:solidFill>
              <a:srgbClr val="C7347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2" name="Google Shape;422;p64"/>
          <p:cNvSpPr/>
          <p:nvPr/>
        </p:nvSpPr>
        <p:spPr>
          <a:xfrm>
            <a:off x="2103125" y="9414346"/>
            <a:ext cx="762900" cy="762900"/>
          </a:xfrm>
          <a:prstGeom prst="ellipse">
            <a:avLst/>
          </a:prstGeom>
          <a:gradFill>
            <a:gsLst>
              <a:gs pos="0">
                <a:srgbClr val="C7347C"/>
              </a:gs>
              <a:gs pos="100000">
                <a:srgbClr val="843D93"/>
              </a:gs>
            </a:gsLst>
            <a:lin ang="2698631" scaled="0"/>
          </a:gradFill>
          <a:ln cap="flat" cmpd="sng" w="38100">
            <a:solidFill>
              <a:srgbClr val="C7347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3" name="Google Shape;423;p64"/>
          <p:cNvSpPr/>
          <p:nvPr/>
        </p:nvSpPr>
        <p:spPr>
          <a:xfrm>
            <a:off x="14325450" y="8916750"/>
            <a:ext cx="3479400" cy="3419700"/>
          </a:xfrm>
          <a:prstGeom prst="ellipse">
            <a:avLst/>
          </a:prstGeom>
          <a:gradFill>
            <a:gsLst>
              <a:gs pos="0">
                <a:srgbClr val="C7347C"/>
              </a:gs>
              <a:gs pos="100000">
                <a:srgbClr val="843D93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4" name="Google Shape;424;p64"/>
          <p:cNvSpPr txBox="1"/>
          <p:nvPr>
            <p:ph idx="1" type="body"/>
          </p:nvPr>
        </p:nvSpPr>
        <p:spPr>
          <a:xfrm>
            <a:off x="2112450" y="3577950"/>
            <a:ext cx="14063100" cy="5052000"/>
          </a:xfrm>
          <a:prstGeom prst="rect">
            <a:avLst/>
          </a:prstGeom>
        </p:spPr>
        <p:txBody>
          <a:bodyPr anchorCtr="0" anchor="t" bIns="90000" lIns="90000" spcFirstLastPara="1" rIns="90000" wrap="square" tIns="90000">
            <a:noAutofit/>
          </a:bodyPr>
          <a:lstStyle>
            <a:lvl1pPr indent="-4000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  <a:defRPr sz="2700">
                <a:solidFill>
                  <a:schemeClr val="dk1"/>
                </a:solidFill>
              </a:defRPr>
            </a:lvl1pPr>
            <a:lvl2pPr indent="-4000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○"/>
              <a:defRPr sz="2700">
                <a:solidFill>
                  <a:schemeClr val="dk1"/>
                </a:solidFill>
              </a:defRPr>
            </a:lvl2pPr>
            <a:lvl3pPr indent="-4000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■"/>
              <a:defRPr sz="2700">
                <a:solidFill>
                  <a:schemeClr val="dk1"/>
                </a:solidFill>
              </a:defRPr>
            </a:lvl3pPr>
            <a:lvl4pPr indent="-4000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  <a:defRPr sz="2700">
                <a:solidFill>
                  <a:schemeClr val="dk1"/>
                </a:solidFill>
              </a:defRPr>
            </a:lvl4pPr>
            <a:lvl5pPr indent="-4000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○"/>
              <a:defRPr sz="2700">
                <a:solidFill>
                  <a:schemeClr val="dk1"/>
                </a:solidFill>
              </a:defRPr>
            </a:lvl5pPr>
            <a:lvl6pPr indent="-4000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■"/>
              <a:defRPr sz="2700">
                <a:solidFill>
                  <a:schemeClr val="dk1"/>
                </a:solidFill>
              </a:defRPr>
            </a:lvl6pPr>
            <a:lvl7pPr indent="-4000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  <a:defRPr sz="2700">
                <a:solidFill>
                  <a:schemeClr val="dk1"/>
                </a:solidFill>
              </a:defRPr>
            </a:lvl7pPr>
            <a:lvl8pPr indent="-4000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○"/>
              <a:defRPr sz="2700">
                <a:solidFill>
                  <a:schemeClr val="dk1"/>
                </a:solidFill>
              </a:defRPr>
            </a:lvl8pPr>
            <a:lvl9pPr indent="-4000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■"/>
              <a:defRPr sz="27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1">
  <p:cSld name="TITLE_AND_BODY_1"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65"/>
          <p:cNvSpPr txBox="1"/>
          <p:nvPr>
            <p:ph type="title"/>
          </p:nvPr>
        </p:nvSpPr>
        <p:spPr>
          <a:xfrm>
            <a:off x="1523650" y="890050"/>
            <a:ext cx="16140900" cy="11454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427" name="Google Shape;427;p65"/>
          <p:cNvSpPr txBox="1"/>
          <p:nvPr>
            <p:ph idx="1" type="body"/>
          </p:nvPr>
        </p:nvSpPr>
        <p:spPr>
          <a:xfrm>
            <a:off x="1620900" y="2272675"/>
            <a:ext cx="15046200" cy="6832800"/>
          </a:xfrm>
          <a:prstGeom prst="rect">
            <a:avLst/>
          </a:prstGeom>
        </p:spPr>
        <p:txBody>
          <a:bodyPr anchorCtr="0" anchor="t" bIns="90000" lIns="90000" spcFirstLastPara="1" rIns="90000" wrap="square" tIns="90000">
            <a:noAutofit/>
          </a:bodyPr>
          <a:lstStyle>
            <a:lvl1pPr indent="-400050" lvl="0" marL="457200">
              <a:spcBef>
                <a:spcPts val="0"/>
              </a:spcBef>
              <a:spcAft>
                <a:spcPts val="0"/>
              </a:spcAft>
              <a:buSzPts val="2700"/>
              <a:buChar char="■"/>
              <a:defRPr sz="2700"/>
            </a:lvl1pPr>
            <a:lvl2pPr indent="-400050" lvl="1" marL="914400">
              <a:spcBef>
                <a:spcPts val="1000"/>
              </a:spcBef>
              <a:spcAft>
                <a:spcPts val="0"/>
              </a:spcAft>
              <a:buSzPts val="2700"/>
              <a:buChar char="■"/>
              <a:defRPr sz="2700"/>
            </a:lvl2pPr>
            <a:lvl3pPr indent="-400050" lvl="2" marL="1371600">
              <a:spcBef>
                <a:spcPts val="1000"/>
              </a:spcBef>
              <a:spcAft>
                <a:spcPts val="0"/>
              </a:spcAft>
              <a:buSzPts val="2700"/>
              <a:buChar char="■"/>
              <a:defRPr sz="2700"/>
            </a:lvl3pPr>
            <a:lvl4pPr indent="-400050" lvl="3" marL="1828800">
              <a:spcBef>
                <a:spcPts val="1000"/>
              </a:spcBef>
              <a:spcAft>
                <a:spcPts val="0"/>
              </a:spcAft>
              <a:buSzPts val="2700"/>
              <a:buChar char="■"/>
              <a:defRPr sz="2700"/>
            </a:lvl4pPr>
            <a:lvl5pPr indent="-400050" lvl="4" marL="2286000">
              <a:spcBef>
                <a:spcPts val="1000"/>
              </a:spcBef>
              <a:spcAft>
                <a:spcPts val="0"/>
              </a:spcAft>
              <a:buSzPts val="2700"/>
              <a:buChar char="■"/>
              <a:defRPr sz="2700"/>
            </a:lvl5pPr>
            <a:lvl6pPr indent="-400050" lvl="5" marL="2743200">
              <a:spcBef>
                <a:spcPts val="1000"/>
              </a:spcBef>
              <a:spcAft>
                <a:spcPts val="0"/>
              </a:spcAft>
              <a:buSzPts val="2700"/>
              <a:buChar char="■"/>
              <a:defRPr sz="2700"/>
            </a:lvl6pPr>
            <a:lvl7pPr indent="-400050" lvl="6" marL="3200400">
              <a:spcBef>
                <a:spcPts val="1000"/>
              </a:spcBef>
              <a:spcAft>
                <a:spcPts val="0"/>
              </a:spcAft>
              <a:buSzPts val="2700"/>
              <a:buChar char="■"/>
              <a:defRPr sz="2700"/>
            </a:lvl7pPr>
            <a:lvl8pPr indent="-400050" lvl="7" marL="3657600">
              <a:spcBef>
                <a:spcPts val="1000"/>
              </a:spcBef>
              <a:spcAft>
                <a:spcPts val="0"/>
              </a:spcAft>
              <a:buSzPts val="2700"/>
              <a:buChar char="■"/>
              <a:defRPr sz="2700"/>
            </a:lvl8pPr>
            <a:lvl9pPr indent="-400050" lvl="8" marL="4114800">
              <a:spcBef>
                <a:spcPts val="1000"/>
              </a:spcBef>
              <a:spcAft>
                <a:spcPts val="1000"/>
              </a:spcAft>
              <a:buSzPts val="2700"/>
              <a:buChar char="■"/>
              <a:defRPr sz="2700"/>
            </a:lvl9pPr>
          </a:lstStyle>
          <a:p/>
        </p:txBody>
      </p:sp>
      <p:sp>
        <p:nvSpPr>
          <p:cNvPr id="428" name="Google Shape;428;p65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>
              <a:buNone/>
              <a:defRPr sz="2800"/>
            </a:lvl1pPr>
            <a:lvl2pPr lvl="1">
              <a:buNone/>
              <a:defRPr sz="2800"/>
            </a:lvl2pPr>
            <a:lvl3pPr lvl="2">
              <a:buNone/>
              <a:defRPr sz="2800"/>
            </a:lvl3pPr>
            <a:lvl4pPr lvl="3">
              <a:buNone/>
              <a:defRPr sz="2800"/>
            </a:lvl4pPr>
            <a:lvl5pPr lvl="4">
              <a:buNone/>
              <a:defRPr sz="2800"/>
            </a:lvl5pPr>
            <a:lvl6pPr lvl="5">
              <a:buNone/>
              <a:defRPr sz="2800"/>
            </a:lvl6pPr>
            <a:lvl7pPr lvl="6">
              <a:buNone/>
              <a:defRPr sz="2800"/>
            </a:lvl7pPr>
            <a:lvl8pPr lvl="7">
              <a:buNone/>
              <a:defRPr sz="2800"/>
            </a:lvl8pPr>
            <a:lvl9pPr lvl="8">
              <a:buNone/>
              <a:defRPr sz="28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29" name="Google Shape;429;p65"/>
          <p:cNvSpPr/>
          <p:nvPr/>
        </p:nvSpPr>
        <p:spPr>
          <a:xfrm rot="-10799673">
            <a:off x="-1961575" y="962650"/>
            <a:ext cx="3150000" cy="1000200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C7347C"/>
              </a:gs>
              <a:gs pos="100000">
                <a:srgbClr val="843D93"/>
              </a:gs>
            </a:gsLst>
            <a:lin ang="270000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0" name="Google Shape;430;p6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201575" y="583275"/>
            <a:ext cx="523875" cy="42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1 2">
  <p:cSld name="TITLE_AND_BODY_1_2"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66"/>
          <p:cNvSpPr/>
          <p:nvPr/>
        </p:nvSpPr>
        <p:spPr>
          <a:xfrm rot="10800000">
            <a:off x="0" y="-52675"/>
            <a:ext cx="18288000" cy="2153700"/>
          </a:xfrm>
          <a:prstGeom prst="round2SameRect">
            <a:avLst>
              <a:gd fmla="val 34999" name="adj1"/>
              <a:gd fmla="val 0" name="adj2"/>
            </a:avLst>
          </a:prstGeom>
          <a:gradFill>
            <a:gsLst>
              <a:gs pos="0">
                <a:srgbClr val="C7347C"/>
              </a:gs>
              <a:gs pos="100000">
                <a:srgbClr val="843D93"/>
              </a:gs>
            </a:gsLst>
            <a:lin ang="2698631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3" name="Google Shape;433;p66"/>
          <p:cNvSpPr txBox="1"/>
          <p:nvPr>
            <p:ph type="title"/>
          </p:nvPr>
        </p:nvSpPr>
        <p:spPr>
          <a:xfrm>
            <a:off x="1073550" y="728625"/>
            <a:ext cx="16140900" cy="11454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434" name="Google Shape;434;p66"/>
          <p:cNvSpPr txBox="1"/>
          <p:nvPr>
            <p:ph idx="1" type="body"/>
          </p:nvPr>
        </p:nvSpPr>
        <p:spPr>
          <a:xfrm>
            <a:off x="1073550" y="2633775"/>
            <a:ext cx="16140900" cy="6471600"/>
          </a:xfrm>
          <a:prstGeom prst="rect">
            <a:avLst/>
          </a:prstGeom>
        </p:spPr>
        <p:txBody>
          <a:bodyPr anchorCtr="0" anchor="t" bIns="90000" lIns="90000" spcFirstLastPara="1" rIns="90000" wrap="square" tIns="90000">
            <a:noAutofit/>
          </a:bodyPr>
          <a:lstStyle>
            <a:lvl1pPr indent="-400050" lvl="0" marL="457200">
              <a:spcBef>
                <a:spcPts val="0"/>
              </a:spcBef>
              <a:spcAft>
                <a:spcPts val="0"/>
              </a:spcAft>
              <a:buSzPts val="2700"/>
              <a:buChar char="●"/>
              <a:defRPr sz="2700"/>
            </a:lvl1pPr>
            <a:lvl2pPr indent="-400050" lvl="1" marL="914400">
              <a:spcBef>
                <a:spcPts val="1000"/>
              </a:spcBef>
              <a:spcAft>
                <a:spcPts val="0"/>
              </a:spcAft>
              <a:buSzPts val="2700"/>
              <a:buChar char="○"/>
              <a:defRPr sz="2700"/>
            </a:lvl2pPr>
            <a:lvl3pPr indent="-400050" lvl="2" marL="1371600">
              <a:spcBef>
                <a:spcPts val="1000"/>
              </a:spcBef>
              <a:spcAft>
                <a:spcPts val="0"/>
              </a:spcAft>
              <a:buSzPts val="2700"/>
              <a:buChar char="■"/>
              <a:defRPr sz="2700"/>
            </a:lvl3pPr>
            <a:lvl4pPr indent="-400050" lvl="3" marL="1828800">
              <a:spcBef>
                <a:spcPts val="1000"/>
              </a:spcBef>
              <a:spcAft>
                <a:spcPts val="0"/>
              </a:spcAft>
              <a:buSzPts val="2700"/>
              <a:buChar char="●"/>
              <a:defRPr sz="2700"/>
            </a:lvl4pPr>
            <a:lvl5pPr indent="-400050" lvl="4" marL="2286000">
              <a:spcBef>
                <a:spcPts val="1000"/>
              </a:spcBef>
              <a:spcAft>
                <a:spcPts val="0"/>
              </a:spcAft>
              <a:buSzPts val="2700"/>
              <a:buChar char="○"/>
              <a:defRPr sz="2700"/>
            </a:lvl5pPr>
            <a:lvl6pPr indent="-400050" lvl="5" marL="2743200">
              <a:spcBef>
                <a:spcPts val="1000"/>
              </a:spcBef>
              <a:spcAft>
                <a:spcPts val="0"/>
              </a:spcAft>
              <a:buSzPts val="2700"/>
              <a:buChar char="■"/>
              <a:defRPr sz="2700"/>
            </a:lvl6pPr>
            <a:lvl7pPr indent="-400050" lvl="6" marL="3200400">
              <a:spcBef>
                <a:spcPts val="1000"/>
              </a:spcBef>
              <a:spcAft>
                <a:spcPts val="0"/>
              </a:spcAft>
              <a:buSzPts val="2700"/>
              <a:buChar char="●"/>
              <a:defRPr sz="2700"/>
            </a:lvl7pPr>
            <a:lvl8pPr indent="-400050" lvl="7" marL="3657600">
              <a:spcBef>
                <a:spcPts val="1000"/>
              </a:spcBef>
              <a:spcAft>
                <a:spcPts val="0"/>
              </a:spcAft>
              <a:buSzPts val="2700"/>
              <a:buChar char="○"/>
              <a:defRPr sz="2700"/>
            </a:lvl8pPr>
            <a:lvl9pPr indent="-400050" lvl="8" marL="4114800">
              <a:spcBef>
                <a:spcPts val="1000"/>
              </a:spcBef>
              <a:spcAft>
                <a:spcPts val="1000"/>
              </a:spcAft>
              <a:buSzPts val="2700"/>
              <a:buChar char="■"/>
              <a:defRPr sz="2700"/>
            </a:lvl9pPr>
          </a:lstStyle>
          <a:p/>
        </p:txBody>
      </p:sp>
      <p:sp>
        <p:nvSpPr>
          <p:cNvPr id="435" name="Google Shape;435;p66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>
              <a:buNone/>
              <a:defRPr sz="2800"/>
            </a:lvl1pPr>
            <a:lvl2pPr lvl="1">
              <a:buNone/>
              <a:defRPr sz="2800"/>
            </a:lvl2pPr>
            <a:lvl3pPr lvl="2">
              <a:buNone/>
              <a:defRPr sz="2800"/>
            </a:lvl3pPr>
            <a:lvl4pPr lvl="3">
              <a:buNone/>
              <a:defRPr sz="2800"/>
            </a:lvl4pPr>
            <a:lvl5pPr lvl="4">
              <a:buNone/>
              <a:defRPr sz="2800"/>
            </a:lvl5pPr>
            <a:lvl6pPr lvl="5">
              <a:buNone/>
              <a:defRPr sz="2800"/>
            </a:lvl6pPr>
            <a:lvl7pPr lvl="6">
              <a:buNone/>
              <a:defRPr sz="2800"/>
            </a:lvl7pPr>
            <a:lvl8pPr lvl="7">
              <a:buNone/>
              <a:defRPr sz="2800"/>
            </a:lvl8pPr>
            <a:lvl9pPr lvl="8">
              <a:buNone/>
              <a:defRPr sz="28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36" name="Google Shape;436;p6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200800" y="583200"/>
            <a:ext cx="523875" cy="42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1 1">
  <p:cSld name="TITLE_AND_BODY_1_1"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67"/>
          <p:cNvSpPr txBox="1"/>
          <p:nvPr>
            <p:ph idx="1" type="body"/>
          </p:nvPr>
        </p:nvSpPr>
        <p:spPr>
          <a:xfrm>
            <a:off x="1620900" y="2272675"/>
            <a:ext cx="15046200" cy="6832800"/>
          </a:xfrm>
          <a:prstGeom prst="rect">
            <a:avLst/>
          </a:prstGeom>
        </p:spPr>
        <p:txBody>
          <a:bodyPr anchorCtr="0" anchor="t" bIns="90000" lIns="90000" spcFirstLastPara="1" rIns="90000" wrap="square" tIns="90000">
            <a:noAutofit/>
          </a:bodyPr>
          <a:lstStyle>
            <a:lvl1pPr indent="-400050" lvl="0" marL="457200">
              <a:spcBef>
                <a:spcPts val="0"/>
              </a:spcBef>
              <a:spcAft>
                <a:spcPts val="0"/>
              </a:spcAft>
              <a:buSzPts val="2700"/>
              <a:buChar char="●"/>
              <a:defRPr sz="2700"/>
            </a:lvl1pPr>
            <a:lvl2pPr indent="-400050" lvl="1" marL="914400">
              <a:spcBef>
                <a:spcPts val="1000"/>
              </a:spcBef>
              <a:spcAft>
                <a:spcPts val="0"/>
              </a:spcAft>
              <a:buSzPts val="2700"/>
              <a:buChar char="○"/>
              <a:defRPr sz="2700"/>
            </a:lvl2pPr>
            <a:lvl3pPr indent="-400050" lvl="2" marL="1371600">
              <a:spcBef>
                <a:spcPts val="1000"/>
              </a:spcBef>
              <a:spcAft>
                <a:spcPts val="0"/>
              </a:spcAft>
              <a:buSzPts val="2700"/>
              <a:buChar char="■"/>
              <a:defRPr sz="2700"/>
            </a:lvl3pPr>
            <a:lvl4pPr indent="-400050" lvl="3" marL="1828800">
              <a:spcBef>
                <a:spcPts val="1000"/>
              </a:spcBef>
              <a:spcAft>
                <a:spcPts val="0"/>
              </a:spcAft>
              <a:buSzPts val="2700"/>
              <a:buChar char="●"/>
              <a:defRPr sz="2700"/>
            </a:lvl4pPr>
            <a:lvl5pPr indent="-400050" lvl="4" marL="2286000">
              <a:spcBef>
                <a:spcPts val="1000"/>
              </a:spcBef>
              <a:spcAft>
                <a:spcPts val="0"/>
              </a:spcAft>
              <a:buSzPts val="2700"/>
              <a:buChar char="○"/>
              <a:defRPr sz="2700"/>
            </a:lvl5pPr>
            <a:lvl6pPr indent="-400050" lvl="5" marL="2743200">
              <a:spcBef>
                <a:spcPts val="1000"/>
              </a:spcBef>
              <a:spcAft>
                <a:spcPts val="0"/>
              </a:spcAft>
              <a:buSzPts val="2700"/>
              <a:buChar char="■"/>
              <a:defRPr sz="2700"/>
            </a:lvl6pPr>
            <a:lvl7pPr indent="-400050" lvl="6" marL="3200400">
              <a:spcBef>
                <a:spcPts val="1000"/>
              </a:spcBef>
              <a:spcAft>
                <a:spcPts val="0"/>
              </a:spcAft>
              <a:buSzPts val="2700"/>
              <a:buChar char="●"/>
              <a:defRPr sz="2700"/>
            </a:lvl7pPr>
            <a:lvl8pPr indent="-400050" lvl="7" marL="3657600">
              <a:spcBef>
                <a:spcPts val="1000"/>
              </a:spcBef>
              <a:spcAft>
                <a:spcPts val="0"/>
              </a:spcAft>
              <a:buSzPts val="2700"/>
              <a:buChar char="○"/>
              <a:defRPr sz="2700"/>
            </a:lvl8pPr>
            <a:lvl9pPr indent="-400050" lvl="8" marL="4114800">
              <a:spcBef>
                <a:spcPts val="1000"/>
              </a:spcBef>
              <a:spcAft>
                <a:spcPts val="1000"/>
              </a:spcAft>
              <a:buSzPts val="2700"/>
              <a:buChar char="■"/>
              <a:defRPr sz="2700"/>
            </a:lvl9pPr>
          </a:lstStyle>
          <a:p/>
        </p:txBody>
      </p:sp>
      <p:sp>
        <p:nvSpPr>
          <p:cNvPr id="439" name="Google Shape;439;p67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>
              <a:buNone/>
              <a:defRPr sz="2800"/>
            </a:lvl1pPr>
            <a:lvl2pPr lvl="1">
              <a:buNone/>
              <a:defRPr sz="2800"/>
            </a:lvl2pPr>
            <a:lvl3pPr lvl="2">
              <a:buNone/>
              <a:defRPr sz="2800"/>
            </a:lvl3pPr>
            <a:lvl4pPr lvl="3">
              <a:buNone/>
              <a:defRPr sz="2800"/>
            </a:lvl4pPr>
            <a:lvl5pPr lvl="4">
              <a:buNone/>
              <a:defRPr sz="2800"/>
            </a:lvl5pPr>
            <a:lvl6pPr lvl="5">
              <a:buNone/>
              <a:defRPr sz="2800"/>
            </a:lvl6pPr>
            <a:lvl7pPr lvl="6">
              <a:buNone/>
              <a:defRPr sz="2800"/>
            </a:lvl7pPr>
            <a:lvl8pPr lvl="7">
              <a:buNone/>
              <a:defRPr sz="2800"/>
            </a:lvl8pPr>
            <a:lvl9pPr lvl="8">
              <a:buNone/>
              <a:defRPr sz="28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40" name="Google Shape;440;p67"/>
          <p:cNvSpPr/>
          <p:nvPr/>
        </p:nvSpPr>
        <p:spPr>
          <a:xfrm rot="-10799701">
            <a:off x="-1170475" y="833200"/>
            <a:ext cx="13817400" cy="1259100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C7347C"/>
              </a:gs>
              <a:gs pos="100000">
                <a:srgbClr val="843D93"/>
              </a:gs>
            </a:gsLst>
            <a:lin ang="270000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67"/>
          <p:cNvSpPr txBox="1"/>
          <p:nvPr>
            <p:ph type="title"/>
          </p:nvPr>
        </p:nvSpPr>
        <p:spPr>
          <a:xfrm>
            <a:off x="1523650" y="890050"/>
            <a:ext cx="10413000" cy="11454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442" name="Google Shape;442;p6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201575" y="583275"/>
            <a:ext cx="523875" cy="42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RODUCTION SLIDE 1">
  <p:cSld name="1_HEARTBEAT_2_3"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68"/>
          <p:cNvPicPr preferRelativeResize="0"/>
          <p:nvPr/>
        </p:nvPicPr>
        <p:blipFill rotWithShape="1">
          <a:blip r:embed="rId2">
            <a:alphaModFix/>
          </a:blip>
          <a:srcRect b="30336" l="39110" r="40693" t="32151"/>
          <a:stretch/>
        </p:blipFill>
        <p:spPr>
          <a:xfrm>
            <a:off x="1360700" y="6073411"/>
            <a:ext cx="2454110" cy="2563993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68"/>
          <p:cNvSpPr txBox="1"/>
          <p:nvPr>
            <p:ph idx="10" type="dt"/>
          </p:nvPr>
        </p:nvSpPr>
        <p:spPr>
          <a:xfrm>
            <a:off x="623400" y="9525483"/>
            <a:ext cx="15945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6" name="Google Shape;446;p68"/>
          <p:cNvSpPr txBox="1"/>
          <p:nvPr>
            <p:ph idx="11" type="ftr"/>
          </p:nvPr>
        </p:nvSpPr>
        <p:spPr>
          <a:xfrm>
            <a:off x="3252486" y="9534525"/>
            <a:ext cx="12627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7" name="Google Shape;447;p68"/>
          <p:cNvSpPr txBox="1"/>
          <p:nvPr>
            <p:ph idx="12" type="sldNum"/>
          </p:nvPr>
        </p:nvSpPr>
        <p:spPr>
          <a:xfrm>
            <a:off x="17030700" y="9531511"/>
            <a:ext cx="633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48" name="Google Shape;448;p68"/>
          <p:cNvSpPr txBox="1"/>
          <p:nvPr>
            <p:ph type="title"/>
          </p:nvPr>
        </p:nvSpPr>
        <p:spPr>
          <a:xfrm>
            <a:off x="8542575" y="2911975"/>
            <a:ext cx="7337700" cy="2034000"/>
          </a:xfrm>
          <a:prstGeom prst="rect">
            <a:avLst/>
          </a:prstGeom>
          <a:noFill/>
          <a:ln>
            <a:noFill/>
          </a:ln>
        </p:spPr>
        <p:txBody>
          <a:bodyPr anchorCtr="0" anchor="b" bIns="182850" lIns="182850" spcFirstLastPara="1" rIns="182850" wrap="square" tIns="18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b="1"/>
            </a:lvl9pPr>
          </a:lstStyle>
          <a:p/>
        </p:txBody>
      </p:sp>
      <p:sp>
        <p:nvSpPr>
          <p:cNvPr id="449" name="Google Shape;449;p68"/>
          <p:cNvSpPr txBox="1"/>
          <p:nvPr>
            <p:ph idx="1" type="body"/>
          </p:nvPr>
        </p:nvSpPr>
        <p:spPr>
          <a:xfrm>
            <a:off x="8542575" y="6073400"/>
            <a:ext cx="7337700" cy="31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■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■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■"/>
              <a:defRPr/>
            </a:lvl5pPr>
            <a:lvl6pPr indent="-2286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0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50" name="Google Shape;450;p68"/>
          <p:cNvSpPr txBox="1"/>
          <p:nvPr>
            <p:ph idx="2" type="subTitle"/>
          </p:nvPr>
        </p:nvSpPr>
        <p:spPr>
          <a:xfrm>
            <a:off x="8542575" y="4945975"/>
            <a:ext cx="7337700" cy="816300"/>
          </a:xfrm>
          <a:prstGeom prst="rect">
            <a:avLst/>
          </a:prstGeom>
        </p:spPr>
        <p:txBody>
          <a:bodyPr anchorCtr="0" anchor="t" bIns="90000" lIns="90000" spcFirstLastPara="1" rIns="90000" wrap="square" tIns="900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>
              <a:spcBef>
                <a:spcPts val="1000"/>
              </a:spcBef>
              <a:spcAft>
                <a:spcPts val="0"/>
              </a:spcAft>
              <a:buSzPts val="3000"/>
              <a:buNone/>
              <a:defRPr b="1"/>
            </a:lvl2pPr>
            <a:lvl3pPr lvl="2">
              <a:spcBef>
                <a:spcPts val="1000"/>
              </a:spcBef>
              <a:spcAft>
                <a:spcPts val="0"/>
              </a:spcAft>
              <a:buSzPts val="3000"/>
              <a:buNone/>
              <a:defRPr b="1"/>
            </a:lvl3pPr>
            <a:lvl4pPr lvl="3">
              <a:spcBef>
                <a:spcPts val="1000"/>
              </a:spcBef>
              <a:spcAft>
                <a:spcPts val="0"/>
              </a:spcAft>
              <a:buSzPts val="3000"/>
              <a:buNone/>
              <a:defRPr b="1"/>
            </a:lvl4pPr>
            <a:lvl5pPr lvl="4">
              <a:spcBef>
                <a:spcPts val="1000"/>
              </a:spcBef>
              <a:spcAft>
                <a:spcPts val="0"/>
              </a:spcAft>
              <a:buSzPts val="3000"/>
              <a:buNone/>
              <a:defRPr b="1"/>
            </a:lvl5pPr>
            <a:lvl6pPr lvl="5">
              <a:spcBef>
                <a:spcPts val="1000"/>
              </a:spcBef>
              <a:spcAft>
                <a:spcPts val="0"/>
              </a:spcAft>
              <a:buSzPts val="3000"/>
              <a:buNone/>
              <a:defRPr b="1"/>
            </a:lvl6pPr>
            <a:lvl7pPr lvl="6">
              <a:spcBef>
                <a:spcPts val="1000"/>
              </a:spcBef>
              <a:spcAft>
                <a:spcPts val="0"/>
              </a:spcAft>
              <a:buSzPts val="3000"/>
              <a:buNone/>
              <a:defRPr b="1"/>
            </a:lvl7pPr>
            <a:lvl8pPr lvl="7">
              <a:spcBef>
                <a:spcPts val="1000"/>
              </a:spcBef>
              <a:spcAft>
                <a:spcPts val="0"/>
              </a:spcAft>
              <a:buSzPts val="3000"/>
              <a:buNone/>
              <a:defRPr b="1"/>
            </a:lvl8pPr>
            <a:lvl9pPr lvl="8">
              <a:spcBef>
                <a:spcPts val="1000"/>
              </a:spcBef>
              <a:spcAft>
                <a:spcPts val="1000"/>
              </a:spcAft>
              <a:buSzPts val="3000"/>
              <a:buNone/>
              <a:defRPr b="1"/>
            </a:lvl9pPr>
          </a:lstStyle>
          <a:p/>
        </p:txBody>
      </p:sp>
      <p:sp>
        <p:nvSpPr>
          <p:cNvPr id="451" name="Google Shape;451;p68"/>
          <p:cNvSpPr/>
          <p:nvPr/>
        </p:nvSpPr>
        <p:spPr>
          <a:xfrm rot="-5399673">
            <a:off x="15251195" y="153849"/>
            <a:ext cx="3150000" cy="1302000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C7347C"/>
              </a:gs>
              <a:gs pos="100000">
                <a:srgbClr val="843D93"/>
              </a:gs>
            </a:gsLst>
            <a:lin ang="270000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68"/>
          <p:cNvSpPr/>
          <p:nvPr/>
        </p:nvSpPr>
        <p:spPr>
          <a:xfrm rot="-5399521">
            <a:off x="1602600" y="1950225"/>
            <a:ext cx="6457500" cy="64734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rgbClr val="C7347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68"/>
          <p:cNvSpPr/>
          <p:nvPr/>
        </p:nvSpPr>
        <p:spPr>
          <a:xfrm rot="-5399454">
            <a:off x="1998984" y="2347645"/>
            <a:ext cx="5664600" cy="5678400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C7347C"/>
              </a:gs>
              <a:gs pos="100000">
                <a:srgbClr val="843D93"/>
              </a:gs>
            </a:gsLst>
            <a:lin ang="270000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SLIDE 1">
  <p:cSld name="1_HEARTBEAT 2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1487625" y="-6786875"/>
            <a:ext cx="34147748" cy="17073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01575" y="583275"/>
            <a:ext cx="523875" cy="42862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8"/>
          <p:cNvSpPr txBox="1"/>
          <p:nvPr>
            <p:ph idx="10" type="dt"/>
          </p:nvPr>
        </p:nvSpPr>
        <p:spPr>
          <a:xfrm>
            <a:off x="623400" y="9525483"/>
            <a:ext cx="15945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8"/>
          <p:cNvSpPr txBox="1"/>
          <p:nvPr>
            <p:ph idx="11" type="ftr"/>
          </p:nvPr>
        </p:nvSpPr>
        <p:spPr>
          <a:xfrm>
            <a:off x="3252486" y="9534525"/>
            <a:ext cx="12627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8"/>
          <p:cNvSpPr txBox="1"/>
          <p:nvPr>
            <p:ph idx="12" type="sldNum"/>
          </p:nvPr>
        </p:nvSpPr>
        <p:spPr>
          <a:xfrm>
            <a:off x="17030700" y="9531511"/>
            <a:ext cx="633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3" name="Google Shape;33;p8"/>
          <p:cNvSpPr txBox="1"/>
          <p:nvPr>
            <p:ph type="title"/>
          </p:nvPr>
        </p:nvSpPr>
        <p:spPr>
          <a:xfrm>
            <a:off x="623400" y="439200"/>
            <a:ext cx="162177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b="1" sz="44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b="1" sz="4400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b="1" sz="4400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b="1" sz="4400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b="1" sz="4400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b="1" sz="4400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b="1" sz="4400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b="1" sz="4400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b="1" sz="44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SLIDE 2 ">
  <p:cSld name="1_HEARTBEAT_3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201575" y="583275"/>
            <a:ext cx="523875" cy="42862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9"/>
          <p:cNvSpPr txBox="1"/>
          <p:nvPr>
            <p:ph idx="10" type="dt"/>
          </p:nvPr>
        </p:nvSpPr>
        <p:spPr>
          <a:xfrm>
            <a:off x="623400" y="9525483"/>
            <a:ext cx="15945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9"/>
          <p:cNvSpPr txBox="1"/>
          <p:nvPr>
            <p:ph idx="11" type="ftr"/>
          </p:nvPr>
        </p:nvSpPr>
        <p:spPr>
          <a:xfrm>
            <a:off x="3252486" y="9534525"/>
            <a:ext cx="12627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9"/>
          <p:cNvSpPr/>
          <p:nvPr/>
        </p:nvSpPr>
        <p:spPr>
          <a:xfrm rot="-281130">
            <a:off x="-2897102" y="-427513"/>
            <a:ext cx="13169913" cy="11142015"/>
          </a:xfrm>
          <a:prstGeom prst="parallelogram">
            <a:avLst>
              <a:gd fmla="val 25000" name="adj"/>
            </a:avLst>
          </a:prstGeom>
          <a:gradFill>
            <a:gsLst>
              <a:gs pos="0">
                <a:srgbClr val="C7347C"/>
              </a:gs>
              <a:gs pos="100000">
                <a:srgbClr val="843D93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9"/>
          <p:cNvSpPr txBox="1"/>
          <p:nvPr>
            <p:ph idx="12" type="sldNum"/>
          </p:nvPr>
        </p:nvSpPr>
        <p:spPr>
          <a:xfrm>
            <a:off x="17030700" y="9531511"/>
            <a:ext cx="633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0" name="Google Shape;40;p9"/>
          <p:cNvSpPr txBox="1"/>
          <p:nvPr>
            <p:ph type="title"/>
          </p:nvPr>
        </p:nvSpPr>
        <p:spPr>
          <a:xfrm>
            <a:off x="623400" y="1673275"/>
            <a:ext cx="6983700" cy="26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41" name="Google Shape;41;p9"/>
          <p:cNvSpPr txBox="1"/>
          <p:nvPr>
            <p:ph idx="1" type="body"/>
          </p:nvPr>
        </p:nvSpPr>
        <p:spPr>
          <a:xfrm>
            <a:off x="623900" y="4597225"/>
            <a:ext cx="6801600" cy="46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2pPr>
            <a:lvl3pPr indent="-34290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3pPr>
            <a:lvl4pPr indent="-3429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4pPr>
            <a:lvl5pPr indent="-3429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5pPr>
            <a:lvl6pPr indent="-228600" lvl="5" marL="2743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SLIDE 3">
  <p:cSld name="1_HEARTBEAT_3_1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201575" y="583275"/>
            <a:ext cx="523875" cy="428625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10"/>
          <p:cNvSpPr txBox="1"/>
          <p:nvPr>
            <p:ph idx="10" type="dt"/>
          </p:nvPr>
        </p:nvSpPr>
        <p:spPr>
          <a:xfrm>
            <a:off x="623400" y="9525483"/>
            <a:ext cx="15945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0"/>
          <p:cNvSpPr txBox="1"/>
          <p:nvPr>
            <p:ph idx="11" type="ftr"/>
          </p:nvPr>
        </p:nvSpPr>
        <p:spPr>
          <a:xfrm>
            <a:off x="3252486" y="9534525"/>
            <a:ext cx="12627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6" name="Google Shape;46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683350" y="-2638050"/>
            <a:ext cx="25850102" cy="12925051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17030700" y="9531511"/>
            <a:ext cx="633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8" name="Google Shape;48;p10"/>
          <p:cNvSpPr txBox="1"/>
          <p:nvPr>
            <p:ph type="title"/>
          </p:nvPr>
        </p:nvSpPr>
        <p:spPr>
          <a:xfrm>
            <a:off x="623400" y="2082175"/>
            <a:ext cx="6983700" cy="22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b="1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49" name="Google Shape;49;p10"/>
          <p:cNvSpPr txBox="1"/>
          <p:nvPr>
            <p:ph idx="1" type="body"/>
          </p:nvPr>
        </p:nvSpPr>
        <p:spPr>
          <a:xfrm>
            <a:off x="623900" y="4597225"/>
            <a:ext cx="6801600" cy="46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2pPr>
            <a:lvl3pPr indent="-34290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3pPr>
            <a:lvl4pPr indent="-3429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4pPr>
            <a:lvl5pPr indent="-3429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5pPr>
            <a:lvl6pPr indent="-228600" lvl="5" marL="2743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20.xml"/><Relationship Id="rId41" Type="http://schemas.openxmlformats.org/officeDocument/2006/relationships/theme" Target="../theme/theme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65.xml"/><Relationship Id="rId27" Type="http://schemas.openxmlformats.org/officeDocument/2006/relationships/theme" Target="../theme/theme1.xml"/><Relationship Id="rId5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entury Gothic"/>
              <a:buNone/>
              <a:defRPr sz="4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Century Gothic"/>
              <a:buNone/>
              <a:defRPr sz="5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Century Gothic"/>
              <a:buNone/>
              <a:defRPr sz="5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Century Gothic"/>
              <a:buNone/>
              <a:defRPr sz="5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Century Gothic"/>
              <a:buNone/>
              <a:defRPr sz="5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Century Gothic"/>
              <a:buNone/>
              <a:defRPr sz="5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Century Gothic"/>
              <a:buNone/>
              <a:defRPr sz="5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Century Gothic"/>
              <a:buNone/>
              <a:defRPr sz="5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Century Gothic"/>
              <a:buNone/>
              <a:defRPr sz="5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0000" lIns="90000" spcFirstLastPara="1" rIns="90000" wrap="square" tIns="90000">
            <a:noAutofit/>
          </a:bodyPr>
          <a:lstStyle>
            <a:lvl1pPr indent="-4191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entury Gothic"/>
              <a:buChar char="■"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419100" lvl="1" marL="914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entury Gothic"/>
              <a:buChar char="■"/>
              <a:defRPr sz="3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419100" lvl="2" marL="13716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entury Gothic"/>
              <a:buChar char="■"/>
              <a:defRPr sz="3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419100" lvl="3" marL="1828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entury Gothic"/>
              <a:buChar char="■"/>
              <a:defRPr sz="3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419100" lvl="4" marL="22860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entury Gothic"/>
              <a:buChar char="■"/>
              <a:defRPr sz="3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419100" lvl="5" marL="27432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entury Gothic"/>
              <a:buChar char="■"/>
              <a:defRPr sz="3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419100" lvl="6" marL="3200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entury Gothic"/>
              <a:buChar char="■"/>
              <a:defRPr sz="3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419100" lvl="7" marL="36576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entury Gothic"/>
              <a:buChar char="■"/>
              <a:defRPr sz="3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419100" lvl="8" marL="4114800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SzPts val="3000"/>
              <a:buFont typeface="Century Gothic"/>
              <a:buChar char="■"/>
              <a:defRPr sz="3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2"/>
          <p:cNvSpPr txBox="1"/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Century Gothic"/>
              <a:buNone/>
              <a:defRPr b="1" sz="5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13" name="Google Shape;313;p42"/>
          <p:cNvSpPr txBox="1"/>
          <p:nvPr>
            <p:ph idx="1" type="body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0000" lIns="90000" spcFirstLastPara="1" rIns="90000" wrap="square" tIns="90000">
            <a:noAutofit/>
          </a:bodyPr>
          <a:lstStyle>
            <a:lvl1pPr indent="-419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entury Gothic"/>
              <a:buChar char="■"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419100" lvl="1" marL="914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entury Gothic"/>
              <a:buChar char="■"/>
              <a:defRPr sz="3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419100" lvl="2" marL="13716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entury Gothic"/>
              <a:buChar char="■"/>
              <a:defRPr sz="3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419100" lvl="3" marL="18288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entury Gothic"/>
              <a:buChar char="■"/>
              <a:defRPr sz="3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419100" lvl="4" marL="22860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entury Gothic"/>
              <a:buChar char="■"/>
              <a:defRPr sz="3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419100" lvl="5" marL="27432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entury Gothic"/>
              <a:buChar char="■"/>
              <a:defRPr sz="3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419100" lvl="6" marL="3200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entury Gothic"/>
              <a:buChar char="■"/>
              <a:defRPr sz="3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419100" lvl="7" marL="36576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entury Gothic"/>
              <a:buChar char="■"/>
              <a:defRPr sz="3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419100" lvl="8" marL="411480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SzPts val="3000"/>
              <a:buFont typeface="Century Gothic"/>
              <a:buChar char="■"/>
              <a:defRPr sz="3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14" name="Google Shape;314;p42"/>
          <p:cNvSpPr txBox="1"/>
          <p:nvPr>
            <p:ph idx="2" type="title"/>
          </p:nvPr>
        </p:nvSpPr>
        <p:spPr>
          <a:xfrm>
            <a:off x="1047950" y="87758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Century Gothic"/>
              <a:buNone/>
              <a:defRPr b="1" sz="5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  <p:sldLayoutId id="2147483713" r:id="rId2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0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7.png"/><Relationship Id="rId4" Type="http://schemas.openxmlformats.org/officeDocument/2006/relationships/image" Target="../media/image5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4.png"/><Relationship Id="rId4" Type="http://schemas.openxmlformats.org/officeDocument/2006/relationships/hyperlink" Target="https://jouncemedia.com/build/resources/Jounce_2024_State_Of_The_Open_Internet_4fbe2e7b6e.pdf" TargetMode="External"/><Relationship Id="rId5" Type="http://schemas.openxmlformats.org/officeDocument/2006/relationships/hyperlink" Target="https://jouncemedia.com/build/resources/Jounce_2024_State_Of_The_Open_Internet_4fbe2e7b6e.pdf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jouncemedia.com/build/resources/Jounce_2024_State_Of_The_Open_Internet_4fbe2e7b6e.pdf" TargetMode="External"/><Relationship Id="rId4" Type="http://schemas.openxmlformats.org/officeDocument/2006/relationships/hyperlink" Target="https://jouncemedia.com/build/resources/Jounce_2024_State_Of_The_Open_Internet_4fbe2e7b6e.pdf" TargetMode="External"/><Relationship Id="rId5" Type="http://schemas.openxmlformats.org/officeDocument/2006/relationships/image" Target="../media/image3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www.isba.org.uk/knowledge/second-programmatic-supply-chain-transparency-study" TargetMode="External"/><Relationship Id="rId4" Type="http://schemas.openxmlformats.org/officeDocument/2006/relationships/image" Target="../media/image3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9"/>
          <p:cNvSpPr txBox="1"/>
          <p:nvPr>
            <p:ph type="title"/>
          </p:nvPr>
        </p:nvSpPr>
        <p:spPr>
          <a:xfrm>
            <a:off x="8542575" y="2911975"/>
            <a:ext cx="7337700" cy="2034000"/>
          </a:xfrm>
          <a:prstGeom prst="rect">
            <a:avLst/>
          </a:prstGeom>
        </p:spPr>
        <p:txBody>
          <a:bodyPr anchorCtr="0" anchor="b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Bert Verschelde</a:t>
            </a:r>
            <a:endParaRPr/>
          </a:p>
        </p:txBody>
      </p:sp>
      <p:sp>
        <p:nvSpPr>
          <p:cNvPr id="459" name="Google Shape;459;p69"/>
          <p:cNvSpPr txBox="1"/>
          <p:nvPr>
            <p:ph idx="1" type="body"/>
          </p:nvPr>
        </p:nvSpPr>
        <p:spPr>
          <a:xfrm>
            <a:off x="8542575" y="6073400"/>
            <a:ext cx="7337700" cy="3150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69"/>
          <p:cNvSpPr txBox="1"/>
          <p:nvPr>
            <p:ph idx="2" type="subTitle"/>
          </p:nvPr>
        </p:nvSpPr>
        <p:spPr>
          <a:xfrm>
            <a:off x="8694975" y="4945975"/>
            <a:ext cx="7337700" cy="816300"/>
          </a:xfrm>
          <a:prstGeom prst="rect">
            <a:avLst/>
          </a:prstGeom>
        </p:spPr>
        <p:txBody>
          <a:bodyPr anchorCtr="0" anchor="t" bIns="90000" lIns="90000" spcFirstLastPara="1" rIns="90000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Director Privacy &amp; DPO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n-GB"/>
              <a:t>DPG Media </a:t>
            </a:r>
            <a:endParaRPr/>
          </a:p>
        </p:txBody>
      </p:sp>
      <p:pic>
        <p:nvPicPr>
          <p:cNvPr id="461" name="Google Shape;461;p69"/>
          <p:cNvPicPr preferRelativeResize="0"/>
          <p:nvPr/>
        </p:nvPicPr>
        <p:blipFill rotWithShape="1">
          <a:blip r:embed="rId3">
            <a:alphaModFix/>
          </a:blip>
          <a:srcRect b="0" l="0" r="2343" t="-21936"/>
          <a:stretch/>
        </p:blipFill>
        <p:spPr>
          <a:xfrm>
            <a:off x="1984000" y="2351025"/>
            <a:ext cx="5694000" cy="56742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78"/>
          <p:cNvSpPr txBox="1"/>
          <p:nvPr>
            <p:ph type="title"/>
          </p:nvPr>
        </p:nvSpPr>
        <p:spPr>
          <a:xfrm>
            <a:off x="1620901" y="1180175"/>
            <a:ext cx="8088300" cy="2034000"/>
          </a:xfrm>
          <a:prstGeom prst="rect">
            <a:avLst/>
          </a:prstGeom>
        </p:spPr>
        <p:txBody>
          <a:bodyPr anchorCtr="0" anchor="b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Wat is het probleem? </a:t>
            </a:r>
            <a:endParaRPr/>
          </a:p>
        </p:txBody>
      </p:sp>
      <p:pic>
        <p:nvPicPr>
          <p:cNvPr id="520" name="Google Shape;520;p78"/>
          <p:cNvPicPr preferRelativeResize="0"/>
          <p:nvPr/>
        </p:nvPicPr>
        <p:blipFill rotWithShape="1">
          <a:blip r:embed="rId3">
            <a:alphaModFix/>
          </a:blip>
          <a:srcRect b="12530" l="0" r="5642" t="1991"/>
          <a:stretch/>
        </p:blipFill>
        <p:spPr>
          <a:xfrm>
            <a:off x="1773325" y="3789225"/>
            <a:ext cx="10332251" cy="512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79"/>
          <p:cNvSpPr txBox="1"/>
          <p:nvPr>
            <p:ph type="title"/>
          </p:nvPr>
        </p:nvSpPr>
        <p:spPr>
          <a:xfrm>
            <a:off x="1620901" y="1180175"/>
            <a:ext cx="8088300" cy="2034000"/>
          </a:xfrm>
          <a:prstGeom prst="rect">
            <a:avLst/>
          </a:prstGeom>
        </p:spPr>
        <p:txBody>
          <a:bodyPr anchorCtr="0" anchor="b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is the problem? </a:t>
            </a:r>
            <a:endParaRPr/>
          </a:p>
        </p:txBody>
      </p:sp>
      <p:pic>
        <p:nvPicPr>
          <p:cNvPr id="526" name="Google Shape;526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8375" y="1524475"/>
            <a:ext cx="14822200" cy="8344751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80"/>
          <p:cNvSpPr txBox="1"/>
          <p:nvPr>
            <p:ph type="title"/>
          </p:nvPr>
        </p:nvSpPr>
        <p:spPr>
          <a:xfrm>
            <a:off x="1620901" y="1180175"/>
            <a:ext cx="8088300" cy="2034000"/>
          </a:xfrm>
          <a:prstGeom prst="rect">
            <a:avLst/>
          </a:prstGeom>
        </p:spPr>
        <p:txBody>
          <a:bodyPr anchorCtr="0" anchor="b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is the problem? </a:t>
            </a:r>
            <a:endParaRPr/>
          </a:p>
        </p:txBody>
      </p:sp>
      <p:pic>
        <p:nvPicPr>
          <p:cNvPr id="532" name="Google Shape;532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200" y="833826"/>
            <a:ext cx="14123023" cy="9571651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80"/>
          <p:cNvSpPr txBox="1"/>
          <p:nvPr/>
        </p:nvSpPr>
        <p:spPr>
          <a:xfrm>
            <a:off x="15228450" y="7345025"/>
            <a:ext cx="24090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latin typeface="Century Gothic"/>
                <a:ea typeface="Century Gothic"/>
                <a:cs typeface="Century Gothic"/>
                <a:sym typeface="Century Gothic"/>
              </a:rPr>
              <a:t>One Nation, Tracked</a:t>
            </a:r>
            <a:endParaRPr b="1" sz="3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latin typeface="Century Gothic"/>
                <a:ea typeface="Century Gothic"/>
                <a:cs typeface="Century Gothic"/>
                <a:sym typeface="Century Gothic"/>
              </a:rPr>
              <a:t>NYT, 2019</a:t>
            </a:r>
            <a:endParaRPr sz="3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81"/>
          <p:cNvSpPr txBox="1"/>
          <p:nvPr>
            <p:ph type="title"/>
          </p:nvPr>
        </p:nvSpPr>
        <p:spPr>
          <a:xfrm>
            <a:off x="1620900" y="1180175"/>
            <a:ext cx="11864700" cy="2034000"/>
          </a:xfrm>
          <a:prstGeom prst="rect">
            <a:avLst/>
          </a:prstGeom>
        </p:spPr>
        <p:txBody>
          <a:bodyPr anchorCtr="0" anchor="b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Een industrie die $1T benadert</a:t>
            </a:r>
            <a:endParaRPr/>
          </a:p>
        </p:txBody>
      </p:sp>
      <p:pic>
        <p:nvPicPr>
          <p:cNvPr id="539" name="Google Shape;539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8800" y="3290375"/>
            <a:ext cx="8644198" cy="6768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82"/>
          <p:cNvSpPr txBox="1"/>
          <p:nvPr>
            <p:ph type="title"/>
          </p:nvPr>
        </p:nvSpPr>
        <p:spPr>
          <a:xfrm>
            <a:off x="1620900" y="1180175"/>
            <a:ext cx="11864700" cy="2034000"/>
          </a:xfrm>
          <a:prstGeom prst="rect">
            <a:avLst/>
          </a:prstGeom>
        </p:spPr>
        <p:txBody>
          <a:bodyPr anchorCtr="0" anchor="b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…met </a:t>
            </a:r>
            <a:r>
              <a:rPr lang="en-GB"/>
              <a:t>privacy</a:t>
            </a:r>
            <a:r>
              <a:rPr lang="en-GB"/>
              <a:t> als negatieve externaliteit</a:t>
            </a:r>
            <a:endParaRPr/>
          </a:p>
        </p:txBody>
      </p:sp>
      <p:pic>
        <p:nvPicPr>
          <p:cNvPr id="545" name="Google Shape;545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0900" y="3214175"/>
            <a:ext cx="10152039" cy="6768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83"/>
          <p:cNvSpPr txBox="1"/>
          <p:nvPr>
            <p:ph type="title"/>
          </p:nvPr>
        </p:nvSpPr>
        <p:spPr>
          <a:xfrm>
            <a:off x="1620900" y="1180175"/>
            <a:ext cx="11864700" cy="2034000"/>
          </a:xfrm>
          <a:prstGeom prst="rect">
            <a:avLst/>
          </a:prstGeom>
        </p:spPr>
        <p:txBody>
          <a:bodyPr anchorCtr="0" anchor="b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“What could go wrong?”</a:t>
            </a:r>
            <a:endParaRPr/>
          </a:p>
        </p:txBody>
      </p:sp>
      <p:pic>
        <p:nvPicPr>
          <p:cNvPr id="551" name="Google Shape;551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5525" y="3197957"/>
            <a:ext cx="11864699" cy="8301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84"/>
          <p:cNvSpPr txBox="1"/>
          <p:nvPr>
            <p:ph type="title"/>
          </p:nvPr>
        </p:nvSpPr>
        <p:spPr>
          <a:xfrm>
            <a:off x="3371250" y="3674850"/>
            <a:ext cx="11545500" cy="29373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 strategie van DPG Media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85"/>
          <p:cNvSpPr txBox="1"/>
          <p:nvPr>
            <p:ph type="title"/>
          </p:nvPr>
        </p:nvSpPr>
        <p:spPr>
          <a:xfrm>
            <a:off x="1620900" y="1180175"/>
            <a:ext cx="10008900" cy="2034000"/>
          </a:xfrm>
          <a:prstGeom prst="rect">
            <a:avLst/>
          </a:prstGeom>
        </p:spPr>
        <p:txBody>
          <a:bodyPr anchorCtr="0" anchor="b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Ons speelveld</a:t>
            </a:r>
            <a:endParaRPr/>
          </a:p>
        </p:txBody>
      </p:sp>
      <p:sp>
        <p:nvSpPr>
          <p:cNvPr id="562" name="Google Shape;562;p85"/>
          <p:cNvSpPr txBox="1"/>
          <p:nvPr/>
        </p:nvSpPr>
        <p:spPr>
          <a:xfrm>
            <a:off x="4700796" y="4086150"/>
            <a:ext cx="22917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latin typeface="Montserrat"/>
                <a:ea typeface="Montserrat"/>
                <a:cs typeface="Montserrat"/>
                <a:sym typeface="Montserrat"/>
              </a:rPr>
              <a:t>legally </a:t>
            </a:r>
            <a:r>
              <a:rPr b="1" i="1" lang="en-GB" sz="2300">
                <a:latin typeface="Montserrat"/>
                <a:ea typeface="Montserrat"/>
                <a:cs typeface="Montserrat"/>
                <a:sym typeface="Montserrat"/>
              </a:rPr>
              <a:t>allowed</a:t>
            </a:r>
            <a:endParaRPr b="1" i="1" sz="23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3" name="Google Shape;563;p85"/>
          <p:cNvSpPr txBox="1"/>
          <p:nvPr/>
        </p:nvSpPr>
        <p:spPr>
          <a:xfrm>
            <a:off x="1296700" y="7282352"/>
            <a:ext cx="26172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latin typeface="Montserrat"/>
                <a:ea typeface="Montserrat"/>
                <a:cs typeface="Montserrat"/>
                <a:sym typeface="Montserrat"/>
              </a:rPr>
              <a:t>strategically </a:t>
            </a:r>
            <a:r>
              <a:rPr b="1" i="1" lang="en-GB" sz="2300">
                <a:latin typeface="Montserrat"/>
                <a:ea typeface="Montserrat"/>
                <a:cs typeface="Montserrat"/>
                <a:sym typeface="Montserrat"/>
              </a:rPr>
              <a:t>smart</a:t>
            </a:r>
            <a:endParaRPr b="1" i="1" sz="23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4" name="Google Shape;564;p85"/>
          <p:cNvSpPr txBox="1"/>
          <p:nvPr/>
        </p:nvSpPr>
        <p:spPr>
          <a:xfrm>
            <a:off x="7593343" y="7213177"/>
            <a:ext cx="26172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latin typeface="Montserrat"/>
                <a:ea typeface="Montserrat"/>
                <a:cs typeface="Montserrat"/>
                <a:sym typeface="Montserrat"/>
              </a:rPr>
              <a:t>technically </a:t>
            </a:r>
            <a:r>
              <a:rPr b="1" i="1" lang="en-GB" sz="2300">
                <a:latin typeface="Montserrat"/>
                <a:ea typeface="Montserrat"/>
                <a:cs typeface="Montserrat"/>
                <a:sym typeface="Montserrat"/>
              </a:rPr>
              <a:t>possible</a:t>
            </a:r>
            <a:endParaRPr b="1" i="1" sz="23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5" name="Google Shape;565;p85"/>
          <p:cNvSpPr/>
          <p:nvPr/>
        </p:nvSpPr>
        <p:spPr>
          <a:xfrm>
            <a:off x="3821657" y="4978949"/>
            <a:ext cx="4050000" cy="2784000"/>
          </a:xfrm>
          <a:prstGeom prst="triangle">
            <a:avLst>
              <a:gd fmla="val 50000" name="adj"/>
            </a:avLst>
          </a:prstGeom>
          <a:solidFill>
            <a:srgbClr val="E6E6E6"/>
          </a:solidFill>
          <a:ln cap="flat" cmpd="sng" w="9525">
            <a:solidFill>
              <a:srgbClr val="783C9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86"/>
          <p:cNvSpPr txBox="1"/>
          <p:nvPr>
            <p:ph type="title"/>
          </p:nvPr>
        </p:nvSpPr>
        <p:spPr>
          <a:xfrm>
            <a:off x="1620900" y="1180175"/>
            <a:ext cx="10008900" cy="2034000"/>
          </a:xfrm>
          <a:prstGeom prst="rect">
            <a:avLst/>
          </a:prstGeom>
        </p:spPr>
        <p:txBody>
          <a:bodyPr anchorCtr="0" anchor="b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Ons speelveld</a:t>
            </a:r>
            <a:endParaRPr/>
          </a:p>
        </p:txBody>
      </p:sp>
      <p:sp>
        <p:nvSpPr>
          <p:cNvPr id="571" name="Google Shape;571;p86"/>
          <p:cNvSpPr txBox="1"/>
          <p:nvPr/>
        </p:nvSpPr>
        <p:spPr>
          <a:xfrm>
            <a:off x="4700796" y="3781350"/>
            <a:ext cx="22917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latin typeface="Montserrat"/>
                <a:ea typeface="Montserrat"/>
                <a:cs typeface="Montserrat"/>
                <a:sym typeface="Montserrat"/>
              </a:rPr>
              <a:t>what</a:t>
            </a:r>
            <a:r>
              <a:rPr lang="en-GB" sz="230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3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2300">
                <a:latin typeface="Montserrat"/>
                <a:ea typeface="Montserrat"/>
                <a:cs typeface="Montserrat"/>
                <a:sym typeface="Montserrat"/>
              </a:rPr>
              <a:t>the law</a:t>
            </a:r>
            <a:r>
              <a:rPr i="1" lang="en-GB" sz="230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i="1" sz="23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latin typeface="Montserrat"/>
                <a:ea typeface="Montserrat"/>
                <a:cs typeface="Montserrat"/>
                <a:sym typeface="Montserrat"/>
              </a:rPr>
              <a:t>says</a:t>
            </a:r>
            <a:endParaRPr sz="23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2" name="Google Shape;572;p86"/>
          <p:cNvSpPr txBox="1"/>
          <p:nvPr/>
        </p:nvSpPr>
        <p:spPr>
          <a:xfrm>
            <a:off x="1296700" y="7282352"/>
            <a:ext cx="26172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latin typeface="Montserrat"/>
                <a:ea typeface="Montserrat"/>
                <a:cs typeface="Montserrat"/>
                <a:sym typeface="Montserrat"/>
              </a:rPr>
              <a:t>what</a:t>
            </a:r>
            <a:r>
              <a:rPr lang="en-GB" sz="23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1" lang="en-GB" sz="2300">
                <a:latin typeface="Montserrat"/>
                <a:ea typeface="Montserrat"/>
                <a:cs typeface="Montserrat"/>
                <a:sym typeface="Montserrat"/>
              </a:rPr>
              <a:t>consumers &amp; advertisers </a:t>
            </a:r>
            <a:r>
              <a:rPr i="1" lang="en-GB" sz="2300">
                <a:latin typeface="Montserrat"/>
                <a:ea typeface="Montserrat"/>
                <a:cs typeface="Montserrat"/>
                <a:sym typeface="Montserrat"/>
              </a:rPr>
              <a:t>want</a:t>
            </a:r>
            <a:endParaRPr i="1" sz="23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3" name="Google Shape;573;p86"/>
          <p:cNvSpPr txBox="1"/>
          <p:nvPr/>
        </p:nvSpPr>
        <p:spPr>
          <a:xfrm>
            <a:off x="7821943" y="7213177"/>
            <a:ext cx="26172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latin typeface="Montserrat"/>
                <a:ea typeface="Montserrat"/>
                <a:cs typeface="Montserrat"/>
                <a:sym typeface="Montserrat"/>
              </a:rPr>
              <a:t>what</a:t>
            </a:r>
            <a:r>
              <a:rPr lang="en-GB" sz="23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1" lang="en-GB" sz="2300">
                <a:latin typeface="Montserrat"/>
                <a:ea typeface="Montserrat"/>
                <a:cs typeface="Montserrat"/>
                <a:sym typeface="Montserrat"/>
              </a:rPr>
              <a:t>Apple / Google </a:t>
            </a:r>
            <a:r>
              <a:rPr lang="en-GB" sz="2300">
                <a:latin typeface="Montserrat"/>
                <a:ea typeface="Montserrat"/>
                <a:cs typeface="Montserrat"/>
                <a:sym typeface="Montserrat"/>
              </a:rPr>
              <a:t>enable</a:t>
            </a:r>
            <a:endParaRPr sz="23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4" name="Google Shape;574;p86"/>
          <p:cNvSpPr/>
          <p:nvPr/>
        </p:nvSpPr>
        <p:spPr>
          <a:xfrm>
            <a:off x="3821657" y="4978949"/>
            <a:ext cx="4050000" cy="2784000"/>
          </a:xfrm>
          <a:prstGeom prst="triangle">
            <a:avLst>
              <a:gd fmla="val 50000" name="adj"/>
            </a:avLst>
          </a:prstGeom>
          <a:solidFill>
            <a:srgbClr val="E6E6E6"/>
          </a:solidFill>
          <a:ln cap="flat" cmpd="sng" w="9525">
            <a:solidFill>
              <a:srgbClr val="783C9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87"/>
          <p:cNvSpPr txBox="1"/>
          <p:nvPr>
            <p:ph type="title"/>
          </p:nvPr>
        </p:nvSpPr>
        <p:spPr>
          <a:xfrm>
            <a:off x="1620900" y="1180175"/>
            <a:ext cx="10008900" cy="2034000"/>
          </a:xfrm>
          <a:prstGeom prst="rect">
            <a:avLst/>
          </a:prstGeom>
        </p:spPr>
        <p:txBody>
          <a:bodyPr anchorCtr="0" anchor="b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Wat wil de consument</a:t>
            </a:r>
            <a:endParaRPr/>
          </a:p>
        </p:txBody>
      </p:sp>
      <p:sp>
        <p:nvSpPr>
          <p:cNvPr id="580" name="Google Shape;580;p87"/>
          <p:cNvSpPr txBox="1"/>
          <p:nvPr/>
        </p:nvSpPr>
        <p:spPr>
          <a:xfrm>
            <a:off x="1780775" y="3816575"/>
            <a:ext cx="8920800" cy="524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71450" rotWithShape="0" algn="bl">
              <a:srgbClr val="000000">
                <a:alpha val="16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GB" sz="2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Most</a:t>
            </a:r>
            <a:r>
              <a:rPr b="1" i="1" lang="en-GB" sz="2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1" lang="en-GB" sz="25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consumers</a:t>
            </a:r>
            <a:r>
              <a:rPr i="1" lang="en-GB" sz="2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endParaRPr i="1" sz="2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Dislike</a:t>
            </a:r>
            <a:r>
              <a:rPr lang="en-GB" sz="2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-GB" sz="23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ads</a:t>
            </a:r>
            <a:endParaRPr b="1" sz="23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Enjoy free content and understand </a:t>
            </a:r>
            <a:r>
              <a:rPr b="1" lang="en-GB" sz="23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ad-supported</a:t>
            </a:r>
            <a:r>
              <a:rPr lang="en-GB" sz="2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business models</a:t>
            </a:r>
            <a:endParaRPr sz="2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Like </a:t>
            </a:r>
            <a:r>
              <a:rPr b="1" lang="en-GB" sz="23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relevance</a:t>
            </a:r>
            <a:r>
              <a:rPr lang="en-GB" sz="2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in content and advertising</a:t>
            </a:r>
            <a:endParaRPr sz="2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Dislike and </a:t>
            </a:r>
            <a:r>
              <a:rPr b="1" lang="en-GB" sz="23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feel overwhelmed</a:t>
            </a:r>
            <a:r>
              <a:rPr lang="en-GB" sz="2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by tracking and how their data is used</a:t>
            </a:r>
            <a:endParaRPr sz="2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Want </a:t>
            </a:r>
            <a:r>
              <a:rPr b="1" lang="en-GB" sz="23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more control</a:t>
            </a:r>
            <a:r>
              <a:rPr lang="en-GB" sz="2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about how their data is used </a:t>
            </a:r>
            <a:endParaRPr sz="2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81" name="Google Shape;581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58825" y="6462900"/>
            <a:ext cx="4486275" cy="202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70"/>
          <p:cNvSpPr txBox="1"/>
          <p:nvPr>
            <p:ph type="title"/>
          </p:nvPr>
        </p:nvSpPr>
        <p:spPr>
          <a:xfrm>
            <a:off x="2108225" y="2911975"/>
            <a:ext cx="10833900" cy="2034000"/>
          </a:xfrm>
          <a:prstGeom prst="rect">
            <a:avLst/>
          </a:prstGeom>
        </p:spPr>
        <p:txBody>
          <a:bodyPr anchorCtr="0" anchor="b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Online Tracking: het Net sluit zich</a:t>
            </a:r>
            <a:endParaRPr/>
          </a:p>
        </p:txBody>
      </p:sp>
      <p:sp>
        <p:nvSpPr>
          <p:cNvPr id="467" name="Google Shape;467;p70"/>
          <p:cNvSpPr txBox="1"/>
          <p:nvPr>
            <p:ph idx="2" type="subTitle"/>
          </p:nvPr>
        </p:nvSpPr>
        <p:spPr>
          <a:xfrm>
            <a:off x="2217900" y="4945975"/>
            <a:ext cx="10724100" cy="816300"/>
          </a:xfrm>
          <a:prstGeom prst="rect">
            <a:avLst/>
          </a:prstGeom>
        </p:spPr>
        <p:txBody>
          <a:bodyPr anchorCtr="0" anchor="t" bIns="90000" lIns="90000" spcFirstLastPara="1" rIns="90000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De transitie naar privacyvriendelijk adverteren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88"/>
          <p:cNvSpPr txBox="1"/>
          <p:nvPr>
            <p:ph type="title"/>
          </p:nvPr>
        </p:nvSpPr>
        <p:spPr>
          <a:xfrm>
            <a:off x="1620900" y="1180175"/>
            <a:ext cx="10008900" cy="2034000"/>
          </a:xfrm>
          <a:prstGeom prst="rect">
            <a:avLst/>
          </a:prstGeom>
        </p:spPr>
        <p:txBody>
          <a:bodyPr anchorCtr="0" anchor="b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Wat wil de adverteerder?</a:t>
            </a:r>
            <a:endParaRPr/>
          </a:p>
        </p:txBody>
      </p:sp>
      <p:pic>
        <p:nvPicPr>
          <p:cNvPr id="587" name="Google Shape;587;p88" title="_99905844_taps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0400" y="3374797"/>
            <a:ext cx="11647791" cy="6551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89"/>
          <p:cNvSpPr txBox="1"/>
          <p:nvPr>
            <p:ph type="title"/>
          </p:nvPr>
        </p:nvSpPr>
        <p:spPr>
          <a:xfrm>
            <a:off x="1620900" y="1180175"/>
            <a:ext cx="10008900" cy="2034000"/>
          </a:xfrm>
          <a:prstGeom prst="rect">
            <a:avLst/>
          </a:prstGeom>
        </p:spPr>
        <p:txBody>
          <a:bodyPr anchorCtr="0" anchor="b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Wat wil de adverteerder?</a:t>
            </a:r>
            <a:endParaRPr/>
          </a:p>
        </p:txBody>
      </p:sp>
      <p:pic>
        <p:nvPicPr>
          <p:cNvPr id="593" name="Google Shape;593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92166" y="2656126"/>
            <a:ext cx="5470125" cy="7407975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89"/>
          <p:cNvSpPr txBox="1"/>
          <p:nvPr/>
        </p:nvSpPr>
        <p:spPr>
          <a:xfrm>
            <a:off x="1832650" y="4754500"/>
            <a:ext cx="66909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latin typeface="Century Gothic"/>
                <a:ea typeface="Century Gothic"/>
                <a:cs typeface="Century Gothic"/>
                <a:sym typeface="Century Gothic"/>
              </a:rPr>
              <a:t>Half the money I spend on advertising is </a:t>
            </a:r>
            <a:r>
              <a:rPr b="1" lang="en-GB" sz="3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wasted</a:t>
            </a:r>
            <a:r>
              <a:rPr b="1" lang="en-GB" sz="3000">
                <a:latin typeface="Century Gothic"/>
                <a:ea typeface="Century Gothic"/>
                <a:cs typeface="Century Gothic"/>
                <a:sym typeface="Century Gothic"/>
              </a:rPr>
              <a:t>, I just don’t know which half.</a:t>
            </a:r>
            <a:endParaRPr b="1" sz="3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latin typeface="Century Gothic"/>
                <a:ea typeface="Century Gothic"/>
                <a:cs typeface="Century Gothic"/>
                <a:sym typeface="Century Gothic"/>
              </a:rPr>
              <a:t>John Wanamaker (1838-1922) </a:t>
            </a:r>
            <a:endParaRPr sz="3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90"/>
          <p:cNvSpPr txBox="1"/>
          <p:nvPr>
            <p:ph type="title"/>
          </p:nvPr>
        </p:nvSpPr>
        <p:spPr>
          <a:xfrm>
            <a:off x="1620900" y="1180175"/>
            <a:ext cx="10008900" cy="2034000"/>
          </a:xfrm>
          <a:prstGeom prst="rect">
            <a:avLst/>
          </a:prstGeom>
        </p:spPr>
        <p:txBody>
          <a:bodyPr anchorCtr="0" anchor="b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Trusted Web</a:t>
            </a:r>
            <a:endParaRPr/>
          </a:p>
        </p:txBody>
      </p:sp>
      <p:sp>
        <p:nvSpPr>
          <p:cNvPr id="600" name="Google Shape;600;p90"/>
          <p:cNvSpPr txBox="1"/>
          <p:nvPr/>
        </p:nvSpPr>
        <p:spPr>
          <a:xfrm>
            <a:off x="1780775" y="3816575"/>
            <a:ext cx="7382400" cy="49716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71450" rotWithShape="0" algn="bl">
              <a:srgbClr val="000000">
                <a:alpha val="16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Good business sense</a:t>
            </a:r>
            <a:r>
              <a:rPr b="1" i="1" lang="en-GB" sz="25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2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🤝 </a:t>
            </a:r>
            <a:r>
              <a:rPr b="1" lang="en-GB" sz="25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Privacy</a:t>
            </a:r>
            <a:endParaRPr b="1" sz="25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Gesloten ecosysteem: “Las Vegas belofte”</a:t>
            </a:r>
            <a:endParaRPr sz="2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Eigen inkoopplatformen</a:t>
            </a:r>
            <a:endParaRPr sz="2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First party data, geen third party</a:t>
            </a:r>
            <a:endParaRPr sz="2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Datalekkage vermijden</a:t>
            </a:r>
            <a:endParaRPr sz="2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Verlagen  # partners en wat zij kunnen </a:t>
            </a:r>
            <a:endParaRPr sz="2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8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Building our own platforms</a:t>
            </a:r>
            <a:endParaRPr b="1" sz="28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01" name="Google Shape;601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77350" y="828825"/>
            <a:ext cx="8820024" cy="6055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15575" y="5904975"/>
            <a:ext cx="7230075" cy="4748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91"/>
          <p:cNvSpPr txBox="1"/>
          <p:nvPr>
            <p:ph type="title"/>
          </p:nvPr>
        </p:nvSpPr>
        <p:spPr>
          <a:xfrm>
            <a:off x="1620900" y="1180175"/>
            <a:ext cx="10008900" cy="2034000"/>
          </a:xfrm>
          <a:prstGeom prst="rect">
            <a:avLst/>
          </a:prstGeom>
        </p:spPr>
        <p:txBody>
          <a:bodyPr anchorCtr="0" anchor="b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Waarom contextual niet dé oplossing mag zijn</a:t>
            </a:r>
            <a:endParaRPr/>
          </a:p>
        </p:txBody>
      </p:sp>
      <p:sp>
        <p:nvSpPr>
          <p:cNvPr id="608" name="Google Shape;608;p91"/>
          <p:cNvSpPr txBox="1"/>
          <p:nvPr/>
        </p:nvSpPr>
        <p:spPr>
          <a:xfrm>
            <a:off x="1832650" y="4754500"/>
            <a:ext cx="101487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meeste context in nieuwsmedia is </a:t>
            </a:r>
            <a:r>
              <a:rPr b="1" lang="en-GB" sz="3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waardeloos</a:t>
            </a:r>
            <a:r>
              <a:rPr lang="en-GB" sz="3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3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Contextual die werkt, vereist </a:t>
            </a:r>
            <a:r>
              <a:rPr b="1" lang="en-GB" sz="3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toestemming</a:t>
            </a:r>
            <a:r>
              <a:rPr lang="en-GB" sz="3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3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Er is </a:t>
            </a:r>
            <a:r>
              <a:rPr b="1" lang="en-GB" sz="3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geen vraag</a:t>
            </a:r>
            <a:r>
              <a:rPr lang="en-GB" sz="3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naar in de markt. </a:t>
            </a:r>
            <a:endParaRPr sz="3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Big Tech wint</a:t>
            </a:r>
            <a:r>
              <a:rPr lang="en-GB" sz="3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bij contextual-only. </a:t>
            </a:r>
            <a:endParaRPr sz="3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Contextual kan even </a:t>
            </a:r>
            <a:r>
              <a:rPr b="1" lang="en-GB" sz="3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intrusief</a:t>
            </a:r>
            <a:r>
              <a:rPr lang="en-GB" sz="3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zijn. </a:t>
            </a:r>
            <a:endParaRPr sz="3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09" name="Google Shape;609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92225" y="6120325"/>
            <a:ext cx="6671877" cy="416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92"/>
          <p:cNvSpPr txBox="1"/>
          <p:nvPr>
            <p:ph type="title"/>
          </p:nvPr>
        </p:nvSpPr>
        <p:spPr>
          <a:xfrm>
            <a:off x="1620900" y="1180175"/>
            <a:ext cx="10682700" cy="2034000"/>
          </a:xfrm>
          <a:prstGeom prst="rect">
            <a:avLst/>
          </a:prstGeom>
        </p:spPr>
        <p:txBody>
          <a:bodyPr anchorCtr="0" anchor="b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Onze boodschap</a:t>
            </a:r>
            <a:endParaRPr/>
          </a:p>
        </p:txBody>
      </p:sp>
      <p:sp>
        <p:nvSpPr>
          <p:cNvPr id="615" name="Google Shape;615;p92"/>
          <p:cNvSpPr txBox="1"/>
          <p:nvPr/>
        </p:nvSpPr>
        <p:spPr>
          <a:xfrm>
            <a:off x="1832650" y="3916300"/>
            <a:ext cx="10183200" cy="29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Vandaag:</a:t>
            </a:r>
            <a:endParaRPr b="1" sz="3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Char char="-"/>
            </a:pPr>
            <a:r>
              <a:rPr lang="en-GB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Gooi het kind niet met </a:t>
            </a:r>
            <a:r>
              <a:rPr b="1" lang="en-GB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badwater</a:t>
            </a:r>
            <a:r>
              <a:rPr lang="en-GB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weg, cf. mobiliteit</a:t>
            </a:r>
            <a:endParaRPr sz="3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Char char="-"/>
            </a:pPr>
            <a:r>
              <a:rPr lang="en-GB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Focus op wat er </a:t>
            </a:r>
            <a:r>
              <a:rPr b="1" lang="en-GB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gebeurt</a:t>
            </a:r>
            <a:r>
              <a:rPr i="1" lang="en-GB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wanneer je “akkoord” klikt: first party vs 900 third parties?</a:t>
            </a:r>
            <a:endParaRPr sz="3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Char char="-"/>
            </a:pPr>
            <a:r>
              <a:rPr lang="en-GB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Laat </a:t>
            </a:r>
            <a:r>
              <a:rPr b="1" lang="en-GB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Big Tech</a:t>
            </a:r>
            <a:r>
              <a:rPr lang="en-GB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dit probleem niet “oplossen”</a:t>
            </a:r>
            <a:endParaRPr sz="3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16" name="Google Shape;616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03600" y="6355041"/>
            <a:ext cx="5897949" cy="3931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93"/>
          <p:cNvSpPr txBox="1"/>
          <p:nvPr>
            <p:ph type="title"/>
          </p:nvPr>
        </p:nvSpPr>
        <p:spPr>
          <a:xfrm>
            <a:off x="1620900" y="1180175"/>
            <a:ext cx="10682700" cy="2034000"/>
          </a:xfrm>
          <a:prstGeom prst="rect">
            <a:avLst/>
          </a:prstGeom>
        </p:spPr>
        <p:txBody>
          <a:bodyPr anchorCtr="0" anchor="b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Onze boodschap</a:t>
            </a:r>
            <a:endParaRPr/>
          </a:p>
        </p:txBody>
      </p:sp>
      <p:sp>
        <p:nvSpPr>
          <p:cNvPr id="622" name="Google Shape;622;p93"/>
          <p:cNvSpPr txBox="1"/>
          <p:nvPr/>
        </p:nvSpPr>
        <p:spPr>
          <a:xfrm>
            <a:off x="1832650" y="3916300"/>
            <a:ext cx="10183200" cy="41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Morgen:</a:t>
            </a:r>
            <a:endParaRPr b="1" sz="3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Char char="-"/>
            </a:pPr>
            <a:r>
              <a:rPr lang="en-GB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Creëer </a:t>
            </a:r>
            <a:r>
              <a:rPr b="1" lang="en-GB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incentives</a:t>
            </a:r>
            <a:r>
              <a:rPr lang="en-GB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voor privacyvriendelijke innovatie in de wet (bvb. uitzonderingen ePrivacy)</a:t>
            </a:r>
            <a:endParaRPr sz="3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Char char="-"/>
            </a:pPr>
            <a:r>
              <a:rPr lang="en-GB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Laat </a:t>
            </a:r>
            <a:r>
              <a:rPr b="1" lang="en-GB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consent los</a:t>
            </a:r>
            <a:r>
              <a:rPr lang="en-GB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toestemming </a:t>
            </a:r>
            <a:r>
              <a:rPr lang="en-GB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=/= bescherming</a:t>
            </a:r>
            <a:endParaRPr sz="3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Char char="-"/>
            </a:pPr>
            <a:r>
              <a:rPr lang="en-GB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Duw nieuwsmedia niet achter </a:t>
            </a:r>
            <a:r>
              <a:rPr b="1" lang="en-GB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paywall</a:t>
            </a:r>
            <a:r>
              <a:rPr lang="en-GB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 een tijd van desinformatie en AI-generated fake news</a:t>
            </a:r>
            <a:endParaRPr sz="3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23" name="Google Shape;623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03600" y="6355041"/>
            <a:ext cx="5897949" cy="3931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1"/>
          <p:cNvSpPr txBox="1"/>
          <p:nvPr>
            <p:ph type="title"/>
          </p:nvPr>
        </p:nvSpPr>
        <p:spPr>
          <a:xfrm>
            <a:off x="2022800" y="4070175"/>
            <a:ext cx="14818200" cy="10014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Agenda</a:t>
            </a:r>
            <a:endParaRPr/>
          </a:p>
        </p:txBody>
      </p:sp>
      <p:sp>
        <p:nvSpPr>
          <p:cNvPr id="473" name="Google Shape;473;p71"/>
          <p:cNvSpPr txBox="1"/>
          <p:nvPr>
            <p:ph idx="1" type="body"/>
          </p:nvPr>
        </p:nvSpPr>
        <p:spPr>
          <a:xfrm>
            <a:off x="2022800" y="5523425"/>
            <a:ext cx="15641700" cy="3701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-GB"/>
              <a:t>De uitdaging voor </a:t>
            </a:r>
            <a:r>
              <a:rPr b="1" lang="en-GB"/>
              <a:t>uitgevers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-GB"/>
              <a:t>Het probleem met </a:t>
            </a:r>
            <a:r>
              <a:rPr b="1" lang="en-GB"/>
              <a:t>online tracking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-GB"/>
              <a:t>De </a:t>
            </a:r>
            <a:r>
              <a:rPr b="1" lang="en-GB"/>
              <a:t>strategie</a:t>
            </a:r>
            <a:r>
              <a:rPr lang="en-GB"/>
              <a:t> van DPG Media</a:t>
            </a:r>
            <a:endParaRPr b="1"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72"/>
          <p:cNvSpPr txBox="1"/>
          <p:nvPr>
            <p:ph type="title"/>
          </p:nvPr>
        </p:nvSpPr>
        <p:spPr>
          <a:xfrm>
            <a:off x="3371250" y="3674850"/>
            <a:ext cx="11545500" cy="29373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 uitdaging voor uitgevers</a:t>
            </a:r>
            <a:endParaRPr b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73"/>
          <p:cNvSpPr txBox="1"/>
          <p:nvPr>
            <p:ph type="title"/>
          </p:nvPr>
        </p:nvSpPr>
        <p:spPr>
          <a:xfrm>
            <a:off x="1620901" y="1180175"/>
            <a:ext cx="8088300" cy="2034000"/>
          </a:xfrm>
          <a:prstGeom prst="rect">
            <a:avLst/>
          </a:prstGeom>
        </p:spPr>
        <p:txBody>
          <a:bodyPr anchorCtr="0" anchor="b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Onze uitdaging</a:t>
            </a:r>
            <a:endParaRPr/>
          </a:p>
        </p:txBody>
      </p:sp>
      <p:sp>
        <p:nvSpPr>
          <p:cNvPr id="484" name="Google Shape;484;p73"/>
          <p:cNvSpPr txBox="1"/>
          <p:nvPr/>
        </p:nvSpPr>
        <p:spPr>
          <a:xfrm>
            <a:off x="1620900" y="4358550"/>
            <a:ext cx="117567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700">
                <a:latin typeface="Century Gothic"/>
                <a:ea typeface="Century Gothic"/>
                <a:cs typeface="Century Gothic"/>
                <a:sym typeface="Century Gothic"/>
              </a:rPr>
              <a:t>Als laatkomer in de digitale wereld een eeuwenoud business model in stand houden. </a:t>
            </a:r>
            <a:endParaRPr sz="37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74"/>
          <p:cNvSpPr txBox="1"/>
          <p:nvPr>
            <p:ph type="title"/>
          </p:nvPr>
        </p:nvSpPr>
        <p:spPr>
          <a:xfrm>
            <a:off x="1620901" y="1180175"/>
            <a:ext cx="8088300" cy="2034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Onze uitdaging: context</a:t>
            </a:r>
            <a:endParaRPr/>
          </a:p>
        </p:txBody>
      </p:sp>
      <p:pic>
        <p:nvPicPr>
          <p:cNvPr id="490" name="Google Shape;490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7300" y="2592889"/>
            <a:ext cx="11800850" cy="7687599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74"/>
          <p:cNvSpPr txBox="1"/>
          <p:nvPr/>
        </p:nvSpPr>
        <p:spPr>
          <a:xfrm>
            <a:off x="13193950" y="9430825"/>
            <a:ext cx="442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Bron</a:t>
            </a:r>
            <a:r>
              <a:rPr lang="en-GB">
                <a:solidFill>
                  <a:schemeClr val="dk1"/>
                </a:solidFill>
              </a:rPr>
              <a:t>:</a:t>
            </a:r>
            <a:r>
              <a:rPr lang="en-GB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GB" u="sng">
                <a:solidFill>
                  <a:schemeClr val="hlink"/>
                </a:solidFill>
                <a:hlinkClick r:id="rId5"/>
              </a:rPr>
              <a:t>The State of the Open Internet Report</a:t>
            </a:r>
            <a:r>
              <a:rPr lang="en-GB" u="sng">
                <a:solidFill>
                  <a:schemeClr val="hlink"/>
                </a:solidFill>
              </a:rPr>
              <a:t> </a:t>
            </a:r>
            <a:r>
              <a:rPr lang="en-GB">
                <a:solidFill>
                  <a:schemeClr val="dk1"/>
                </a:solidFill>
              </a:rPr>
              <a:t>2024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75"/>
          <p:cNvSpPr txBox="1"/>
          <p:nvPr>
            <p:ph type="title"/>
          </p:nvPr>
        </p:nvSpPr>
        <p:spPr>
          <a:xfrm>
            <a:off x="1620901" y="1180175"/>
            <a:ext cx="8088300" cy="2034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Onze uitdaging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75"/>
          <p:cNvSpPr txBox="1"/>
          <p:nvPr/>
        </p:nvSpPr>
        <p:spPr>
          <a:xfrm>
            <a:off x="13193950" y="9706178"/>
            <a:ext cx="442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Bron:</a:t>
            </a:r>
            <a:r>
              <a:rPr lang="en-GB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GB" u="sng">
                <a:solidFill>
                  <a:schemeClr val="hlink"/>
                </a:solidFill>
                <a:hlinkClick r:id="rId4"/>
              </a:rPr>
              <a:t>The State of the Open Internet Report</a:t>
            </a:r>
            <a:r>
              <a:rPr lang="en-GB" u="sng">
                <a:solidFill>
                  <a:schemeClr val="hlink"/>
                </a:solidFill>
              </a:rPr>
              <a:t> </a:t>
            </a:r>
            <a:r>
              <a:rPr lang="en-GB">
                <a:solidFill>
                  <a:schemeClr val="dk1"/>
                </a:solidFill>
              </a:rPr>
              <a:t>2024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498" name="Google Shape;498;p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4651554"/>
            <a:ext cx="1743075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75"/>
          <p:cNvSpPr txBox="1"/>
          <p:nvPr/>
        </p:nvSpPr>
        <p:spPr>
          <a:xfrm>
            <a:off x="1620900" y="2752327"/>
            <a:ext cx="117567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700">
                <a:latin typeface="Century Gothic"/>
                <a:ea typeface="Century Gothic"/>
                <a:cs typeface="Century Gothic"/>
                <a:sym typeface="Century Gothic"/>
              </a:rPr>
              <a:t>Afhankelijkheid big tech voor bereik én inkomsten</a:t>
            </a:r>
            <a:endParaRPr sz="37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0" name="Google Shape;500;p75"/>
          <p:cNvSpPr txBox="1"/>
          <p:nvPr/>
        </p:nvSpPr>
        <p:spPr>
          <a:xfrm>
            <a:off x="3654875" y="3851450"/>
            <a:ext cx="17373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700">
                <a:latin typeface="Century Gothic"/>
                <a:ea typeface="Century Gothic"/>
                <a:cs typeface="Century Gothic"/>
                <a:sym typeface="Century Gothic"/>
              </a:rPr>
              <a:t>Bereik</a:t>
            </a:r>
            <a:endParaRPr b="1" sz="37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1" name="Google Shape;501;p75"/>
          <p:cNvSpPr txBox="1"/>
          <p:nvPr/>
        </p:nvSpPr>
        <p:spPr>
          <a:xfrm>
            <a:off x="12090790" y="3851450"/>
            <a:ext cx="30765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700">
                <a:latin typeface="Century Gothic"/>
                <a:ea typeface="Century Gothic"/>
                <a:cs typeface="Century Gothic"/>
                <a:sym typeface="Century Gothic"/>
              </a:rPr>
              <a:t>Inkomsten</a:t>
            </a:r>
            <a:endParaRPr b="1" sz="37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76"/>
          <p:cNvSpPr txBox="1"/>
          <p:nvPr>
            <p:ph type="title"/>
          </p:nvPr>
        </p:nvSpPr>
        <p:spPr>
          <a:xfrm>
            <a:off x="1620901" y="1180175"/>
            <a:ext cx="8088300" cy="2034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Onze uitdaging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76"/>
          <p:cNvSpPr txBox="1"/>
          <p:nvPr/>
        </p:nvSpPr>
        <p:spPr>
          <a:xfrm>
            <a:off x="13193950" y="9706178"/>
            <a:ext cx="442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I</a:t>
            </a:r>
            <a:r>
              <a:rPr lang="en-GB" u="sng">
                <a:solidFill>
                  <a:schemeClr val="hlink"/>
                </a:solidFill>
                <a:hlinkClick r:id="rId3"/>
              </a:rPr>
              <a:t>SBA 2022 study on the programmatic supply chain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08" name="Google Shape;508;p76"/>
          <p:cNvSpPr txBox="1"/>
          <p:nvPr/>
        </p:nvSpPr>
        <p:spPr>
          <a:xfrm>
            <a:off x="1620900" y="2752327"/>
            <a:ext cx="117567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700">
                <a:latin typeface="Century Gothic"/>
                <a:ea typeface="Century Gothic"/>
                <a:cs typeface="Century Gothic"/>
                <a:sym typeface="Century Gothic"/>
              </a:rPr>
              <a:t>“The Adtech tax”</a:t>
            </a:r>
            <a:endParaRPr sz="37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09" name="Google Shape;509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58607" y="3704821"/>
            <a:ext cx="11506413" cy="602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77"/>
          <p:cNvSpPr txBox="1"/>
          <p:nvPr>
            <p:ph type="title"/>
          </p:nvPr>
        </p:nvSpPr>
        <p:spPr>
          <a:xfrm>
            <a:off x="3371250" y="3674850"/>
            <a:ext cx="11545500" cy="29373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Het probleem met online tracking</a:t>
            </a:r>
            <a:endParaRPr b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E6E6E6"/>
      </a:dk2>
      <a:lt2>
        <a:srgbClr val="707070"/>
      </a:lt2>
      <a:accent1>
        <a:srgbClr val="783C96"/>
      </a:accent1>
      <a:accent2>
        <a:srgbClr val="E6463C"/>
      </a:accent2>
      <a:accent3>
        <a:srgbClr val="FABB22"/>
      </a:accent3>
      <a:accent4>
        <a:srgbClr val="D23278"/>
      </a:accent4>
      <a:accent5>
        <a:srgbClr val="000000"/>
      </a:accent5>
      <a:accent6>
        <a:srgbClr val="FFFFFF"/>
      </a:accent6>
      <a:hlink>
        <a:srgbClr val="D2327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E6E6E6"/>
      </a:dk2>
      <a:lt2>
        <a:srgbClr val="707070"/>
      </a:lt2>
      <a:accent1>
        <a:srgbClr val="783C96"/>
      </a:accent1>
      <a:accent2>
        <a:srgbClr val="E6463C"/>
      </a:accent2>
      <a:accent3>
        <a:srgbClr val="FABB22"/>
      </a:accent3>
      <a:accent4>
        <a:srgbClr val="D23278"/>
      </a:accent4>
      <a:accent5>
        <a:srgbClr val="000000"/>
      </a:accent5>
      <a:accent6>
        <a:srgbClr val="FFFFFF"/>
      </a:accent6>
      <a:hlink>
        <a:srgbClr val="D2327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