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57" r:id="rId5"/>
    <p:sldId id="285" r:id="rId6"/>
    <p:sldId id="288" r:id="rId7"/>
    <p:sldId id="449" r:id="rId8"/>
    <p:sldId id="286" r:id="rId9"/>
    <p:sldId id="287" r:id="rId10"/>
    <p:sldId id="289" r:id="rId11"/>
    <p:sldId id="290" r:id="rId12"/>
    <p:sldId id="292" r:id="rId13"/>
    <p:sldId id="293" r:id="rId14"/>
    <p:sldId id="434" r:id="rId15"/>
    <p:sldId id="291" r:id="rId16"/>
    <p:sldId id="448" r:id="rId17"/>
    <p:sldId id="295" r:id="rId18"/>
    <p:sldId id="296" r:id="rId19"/>
    <p:sldId id="433" r:id="rId20"/>
    <p:sldId id="284" r:id="rId21"/>
  </p:sldIdLst>
  <p:sldSz cx="12192000" cy="6858000"/>
  <p:notesSz cx="6858000" cy="9144000"/>
  <p:defaultTextStyle>
    <a:defPPr>
      <a:defRPr lang="nl-N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7BB6D8-7752-3ADF-9A03-66CD53777E1F}" name="Linda Kool" initials="LK" userId="S::linda.kool@rathenau.knaw.nl::66b1b405-e4d3-43ae-86c4-b5a2f70fa3c0" providerId="AD"/>
  <p188:author id="{73F8A7F7-8AE8-A9C0-D51D-3C63B8C41C78}" name="Bo Hijstek" initials="BH" userId="S::bo.hijstek@rathenau.knaw.nl::b59164fb-cab9-43ee-b1f2-d918fe3cb96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EC3566-5AEC-4891-A1A8-F0F9B1A38647}" v="297" dt="2025-10-09T08:48:39.502"/>
  </p1510:revLst>
</p1510:revInfo>
</file>

<file path=ppt/tableStyles.xml><?xml version="1.0" encoding="utf-8"?>
<a:tblStyleLst xmlns:a="http://schemas.openxmlformats.org/drawingml/2006/main" def="{BFEA419B-BCDB-4C27-8AB2-1E94C2BD932B}">
  <a:tblStyle styleId="{BFEA419B-BCDB-4C27-8AB2-1E94C2BD932B}" styleName="Rathenau">
    <a:wholeTbl>
      <a:tcTxStyle>
        <a:fontRef idx="minor">
          <a:prstClr val="black"/>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lt1"/>
      </a:tcTxStyle>
      <a:tcStyle>
        <a:tcBdr>
          <a:bottom>
            <a:ln w="12700" cmpd="sng">
              <a:solidFill>
                <a:schemeClr val="lt1"/>
              </a:solidFill>
            </a:ln>
          </a:bottom>
          <a:insideV>
            <a:ln w="12700" cmpd="sng">
              <a:solidFill>
                <a:schemeClr val="lt1"/>
              </a:solid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0" autoAdjust="0"/>
    <p:restoredTop sz="77482" autoAdjust="0"/>
  </p:normalViewPr>
  <p:slideViewPr>
    <p:cSldViewPr snapToGrid="0">
      <p:cViewPr varScale="1">
        <p:scale>
          <a:sx n="57" d="100"/>
          <a:sy n="57" d="100"/>
        </p:scale>
        <p:origin x="984" y="4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 Hijstek" userId="b59164fb-cab9-43ee-b1f2-d918fe3cb96a" providerId="ADAL" clId="{04EC3566-5AEC-4891-A1A8-F0F9B1A38647}"/>
    <pc:docChg chg="undo custSel delSld modSld">
      <pc:chgData name="Bo Hijstek" userId="b59164fb-cab9-43ee-b1f2-d918fe3cb96a" providerId="ADAL" clId="{04EC3566-5AEC-4891-A1A8-F0F9B1A38647}" dt="2025-10-09T08:48:48.015" v="442" actId="47"/>
      <pc:docMkLst>
        <pc:docMk/>
      </pc:docMkLst>
      <pc:sldChg chg="modSp mod">
        <pc:chgData name="Bo Hijstek" userId="b59164fb-cab9-43ee-b1f2-d918fe3cb96a" providerId="ADAL" clId="{04EC3566-5AEC-4891-A1A8-F0F9B1A38647}" dt="2025-10-06T11:43:22.808" v="11" actId="20577"/>
        <pc:sldMkLst>
          <pc:docMk/>
          <pc:sldMk cId="2100466331" sldId="257"/>
        </pc:sldMkLst>
        <pc:spChg chg="mod">
          <ac:chgData name="Bo Hijstek" userId="b59164fb-cab9-43ee-b1f2-d918fe3cb96a" providerId="ADAL" clId="{04EC3566-5AEC-4891-A1A8-F0F9B1A38647}" dt="2025-10-06T11:43:22.808" v="11" actId="20577"/>
          <ac:spMkLst>
            <pc:docMk/>
            <pc:sldMk cId="2100466331" sldId="257"/>
            <ac:spMk id="21" creationId="{71E30F53-AF32-4AF3-81B9-9D8F9D77FE95}"/>
          </ac:spMkLst>
        </pc:spChg>
      </pc:sldChg>
      <pc:sldChg chg="addSp delSp modSp mod modAnim modNotesTx">
        <pc:chgData name="Bo Hijstek" userId="b59164fb-cab9-43ee-b1f2-d918fe3cb96a" providerId="ADAL" clId="{04EC3566-5AEC-4891-A1A8-F0F9B1A38647}" dt="2025-10-09T08:45:54.905" v="360"/>
        <pc:sldMkLst>
          <pc:docMk/>
          <pc:sldMk cId="2782154653" sldId="286"/>
        </pc:sldMkLst>
        <pc:spChg chg="mod">
          <ac:chgData name="Bo Hijstek" userId="b59164fb-cab9-43ee-b1f2-d918fe3cb96a" providerId="ADAL" clId="{04EC3566-5AEC-4891-A1A8-F0F9B1A38647}" dt="2025-10-08T12:15:27.179" v="136" actId="20577"/>
          <ac:spMkLst>
            <pc:docMk/>
            <pc:sldMk cId="2782154653" sldId="286"/>
            <ac:spMk id="2" creationId="{00000000-0000-0000-0000-000000000000}"/>
          </ac:spMkLst>
        </pc:spChg>
        <pc:spChg chg="mod">
          <ac:chgData name="Bo Hijstek" userId="b59164fb-cab9-43ee-b1f2-d918fe3cb96a" providerId="ADAL" clId="{04EC3566-5AEC-4891-A1A8-F0F9B1A38647}" dt="2025-10-06T12:00:28.513" v="41" actId="1076"/>
          <ac:spMkLst>
            <pc:docMk/>
            <pc:sldMk cId="2782154653" sldId="286"/>
            <ac:spMk id="3" creationId="{00000000-0000-0000-0000-000000000000}"/>
          </ac:spMkLst>
        </pc:spChg>
        <pc:spChg chg="del">
          <ac:chgData name="Bo Hijstek" userId="b59164fb-cab9-43ee-b1f2-d918fe3cb96a" providerId="ADAL" clId="{04EC3566-5AEC-4891-A1A8-F0F9B1A38647}" dt="2025-10-08T12:06:15.222" v="93" actId="478"/>
          <ac:spMkLst>
            <pc:docMk/>
            <pc:sldMk cId="2782154653" sldId="286"/>
            <ac:spMk id="4" creationId="{00000000-0000-0000-0000-000000000000}"/>
          </ac:spMkLst>
        </pc:spChg>
        <pc:picChg chg="mod modCrop">
          <ac:chgData name="Bo Hijstek" userId="b59164fb-cab9-43ee-b1f2-d918fe3cb96a" providerId="ADAL" clId="{04EC3566-5AEC-4891-A1A8-F0F9B1A38647}" dt="2025-10-08T12:06:31.854" v="94" actId="732"/>
          <ac:picMkLst>
            <pc:docMk/>
            <pc:sldMk cId="2782154653" sldId="286"/>
            <ac:picMk id="7" creationId="{2025766D-31B1-E3F1-73EA-87F7BA7DDA71}"/>
          </ac:picMkLst>
        </pc:picChg>
        <pc:picChg chg="mod">
          <ac:chgData name="Bo Hijstek" userId="b59164fb-cab9-43ee-b1f2-d918fe3cb96a" providerId="ADAL" clId="{04EC3566-5AEC-4891-A1A8-F0F9B1A38647}" dt="2025-10-08T12:16:30.038" v="144" actId="1076"/>
          <ac:picMkLst>
            <pc:docMk/>
            <pc:sldMk cId="2782154653" sldId="286"/>
            <ac:picMk id="8" creationId="{181AF9D3-3A3F-CA21-0071-B85C5466ADFC}"/>
          </ac:picMkLst>
        </pc:picChg>
        <pc:picChg chg="mod">
          <ac:chgData name="Bo Hijstek" userId="b59164fb-cab9-43ee-b1f2-d918fe3cb96a" providerId="ADAL" clId="{04EC3566-5AEC-4891-A1A8-F0F9B1A38647}" dt="2025-10-08T12:05:56" v="87" actId="1076"/>
          <ac:picMkLst>
            <pc:docMk/>
            <pc:sldMk cId="2782154653" sldId="286"/>
            <ac:picMk id="9" creationId="{A2027B90-4C13-6B92-A39C-B4DD7D3D1CBA}"/>
          </ac:picMkLst>
        </pc:picChg>
        <pc:picChg chg="add mod">
          <ac:chgData name="Bo Hijstek" userId="b59164fb-cab9-43ee-b1f2-d918fe3cb96a" providerId="ADAL" clId="{04EC3566-5AEC-4891-A1A8-F0F9B1A38647}" dt="2025-10-08T12:27:19.783" v="201" actId="1076"/>
          <ac:picMkLst>
            <pc:docMk/>
            <pc:sldMk cId="2782154653" sldId="286"/>
            <ac:picMk id="10" creationId="{33E81C09-C5CB-E490-1576-570164D845E9}"/>
          </ac:picMkLst>
        </pc:picChg>
        <pc:picChg chg="mod">
          <ac:chgData name="Bo Hijstek" userId="b59164fb-cab9-43ee-b1f2-d918fe3cb96a" providerId="ADAL" clId="{04EC3566-5AEC-4891-A1A8-F0F9B1A38647}" dt="2025-10-06T14:09:49.016" v="86" actId="1076"/>
          <ac:picMkLst>
            <pc:docMk/>
            <pc:sldMk cId="2782154653" sldId="286"/>
            <ac:picMk id="15" creationId="{8B99C469-1227-F656-E17F-D87EE424E282}"/>
          </ac:picMkLst>
        </pc:picChg>
        <pc:picChg chg="add mod">
          <ac:chgData name="Bo Hijstek" userId="b59164fb-cab9-43ee-b1f2-d918fe3cb96a" providerId="ADAL" clId="{04EC3566-5AEC-4891-A1A8-F0F9B1A38647}" dt="2025-10-08T12:39:54.007" v="230" actId="1076"/>
          <ac:picMkLst>
            <pc:docMk/>
            <pc:sldMk cId="2782154653" sldId="286"/>
            <ac:picMk id="17" creationId="{42109914-69BD-B4CC-490C-70AA5D907866}"/>
          </ac:picMkLst>
        </pc:picChg>
      </pc:sldChg>
      <pc:sldChg chg="addSp delSp modSp mod">
        <pc:chgData name="Bo Hijstek" userId="b59164fb-cab9-43ee-b1f2-d918fe3cb96a" providerId="ADAL" clId="{04EC3566-5AEC-4891-A1A8-F0F9B1A38647}" dt="2025-10-08T12:59:39.508" v="287" actId="20577"/>
        <pc:sldMkLst>
          <pc:docMk/>
          <pc:sldMk cId="3946509960" sldId="287"/>
        </pc:sldMkLst>
        <pc:spChg chg="mod">
          <ac:chgData name="Bo Hijstek" userId="b59164fb-cab9-43ee-b1f2-d918fe3cb96a" providerId="ADAL" clId="{04EC3566-5AEC-4891-A1A8-F0F9B1A38647}" dt="2025-10-06T13:09:44.773" v="51" actId="20577"/>
          <ac:spMkLst>
            <pc:docMk/>
            <pc:sldMk cId="3946509960" sldId="287"/>
            <ac:spMk id="2" creationId="{00000000-0000-0000-0000-000000000000}"/>
          </ac:spMkLst>
        </pc:spChg>
        <pc:spChg chg="mod">
          <ac:chgData name="Bo Hijstek" userId="b59164fb-cab9-43ee-b1f2-d918fe3cb96a" providerId="ADAL" clId="{04EC3566-5AEC-4891-A1A8-F0F9B1A38647}" dt="2025-10-08T12:59:39.508" v="287" actId="20577"/>
          <ac:spMkLst>
            <pc:docMk/>
            <pc:sldMk cId="3946509960" sldId="287"/>
            <ac:spMk id="3" creationId="{00000000-0000-0000-0000-000000000000}"/>
          </ac:spMkLst>
        </pc:spChg>
        <pc:picChg chg="add del mod">
          <ac:chgData name="Bo Hijstek" userId="b59164fb-cab9-43ee-b1f2-d918fe3cb96a" providerId="ADAL" clId="{04EC3566-5AEC-4891-A1A8-F0F9B1A38647}" dt="2025-10-08T12:07:38.659" v="103" actId="478"/>
          <ac:picMkLst>
            <pc:docMk/>
            <pc:sldMk cId="3946509960" sldId="287"/>
            <ac:picMk id="6" creationId="{57FBAB5E-F714-F710-63A9-E9E4141C51AE}"/>
          </ac:picMkLst>
        </pc:picChg>
        <pc:picChg chg="add del mod">
          <ac:chgData name="Bo Hijstek" userId="b59164fb-cab9-43ee-b1f2-d918fe3cb96a" providerId="ADAL" clId="{04EC3566-5AEC-4891-A1A8-F0F9B1A38647}" dt="2025-10-08T12:07:33.965" v="100" actId="478"/>
          <ac:picMkLst>
            <pc:docMk/>
            <pc:sldMk cId="3946509960" sldId="287"/>
            <ac:picMk id="7" creationId="{3692CE72-24A2-DFA9-A6C9-A44FB9880637}"/>
          </ac:picMkLst>
        </pc:picChg>
        <pc:picChg chg="add del mod modCrop">
          <ac:chgData name="Bo Hijstek" userId="b59164fb-cab9-43ee-b1f2-d918fe3cb96a" providerId="ADAL" clId="{04EC3566-5AEC-4891-A1A8-F0F9B1A38647}" dt="2025-10-08T12:07:36.583" v="101" actId="478"/>
          <ac:picMkLst>
            <pc:docMk/>
            <pc:sldMk cId="3946509960" sldId="287"/>
            <ac:picMk id="8" creationId="{B8B57B24-8D1A-E1D3-1093-8A2FA28B90AB}"/>
          </ac:picMkLst>
        </pc:picChg>
      </pc:sldChg>
      <pc:sldChg chg="modAnim">
        <pc:chgData name="Bo Hijstek" userId="b59164fb-cab9-43ee-b1f2-d918fe3cb96a" providerId="ADAL" clId="{04EC3566-5AEC-4891-A1A8-F0F9B1A38647}" dt="2025-10-09T08:44:38.867" v="347"/>
        <pc:sldMkLst>
          <pc:docMk/>
          <pc:sldMk cId="3684515033" sldId="288"/>
        </pc:sldMkLst>
      </pc:sldChg>
      <pc:sldChg chg="modSp modAnim">
        <pc:chgData name="Bo Hijstek" userId="b59164fb-cab9-43ee-b1f2-d918fe3cb96a" providerId="ADAL" clId="{04EC3566-5AEC-4891-A1A8-F0F9B1A38647}" dt="2025-10-09T08:46:19.154" v="367" actId="1076"/>
        <pc:sldMkLst>
          <pc:docMk/>
          <pc:sldMk cId="3066743463" sldId="289"/>
        </pc:sldMkLst>
        <pc:spChg chg="mod">
          <ac:chgData name="Bo Hijstek" userId="b59164fb-cab9-43ee-b1f2-d918fe3cb96a" providerId="ADAL" clId="{04EC3566-5AEC-4891-A1A8-F0F9B1A38647}" dt="2025-10-08T12:35:43.379" v="217" actId="20577"/>
          <ac:spMkLst>
            <pc:docMk/>
            <pc:sldMk cId="3066743463" sldId="289"/>
            <ac:spMk id="2" creationId="{ABD0C779-8EF9-5756-A4FC-3F5BA6408609}"/>
          </ac:spMkLst>
        </pc:spChg>
        <pc:spChg chg="mod">
          <ac:chgData name="Bo Hijstek" userId="b59164fb-cab9-43ee-b1f2-d918fe3cb96a" providerId="ADAL" clId="{04EC3566-5AEC-4891-A1A8-F0F9B1A38647}" dt="2025-10-08T13:00:16.776" v="337" actId="20577"/>
          <ac:spMkLst>
            <pc:docMk/>
            <pc:sldMk cId="3066743463" sldId="289"/>
            <ac:spMk id="3" creationId="{11DF8EBC-6DEE-330C-44D9-AFB0A38B5DF6}"/>
          </ac:spMkLst>
        </pc:spChg>
        <pc:picChg chg="mod">
          <ac:chgData name="Bo Hijstek" userId="b59164fb-cab9-43ee-b1f2-d918fe3cb96a" providerId="ADAL" clId="{04EC3566-5AEC-4891-A1A8-F0F9B1A38647}" dt="2025-10-09T08:46:19.154" v="367" actId="1076"/>
          <ac:picMkLst>
            <pc:docMk/>
            <pc:sldMk cId="3066743463" sldId="289"/>
            <ac:picMk id="1030" creationId="{21ED6ED3-90E3-5CB6-26BA-BA0DA4753F66}"/>
          </ac:picMkLst>
        </pc:picChg>
        <pc:picChg chg="mod">
          <ac:chgData name="Bo Hijstek" userId="b59164fb-cab9-43ee-b1f2-d918fe3cb96a" providerId="ADAL" clId="{04EC3566-5AEC-4891-A1A8-F0F9B1A38647}" dt="2025-10-09T08:46:16.720" v="366" actId="1076"/>
          <ac:picMkLst>
            <pc:docMk/>
            <pc:sldMk cId="3066743463" sldId="289"/>
            <ac:picMk id="1034" creationId="{9DBDE9AA-8F38-776F-EF52-7476435BFBD5}"/>
          </ac:picMkLst>
        </pc:picChg>
      </pc:sldChg>
      <pc:sldChg chg="modSp mod modAnim">
        <pc:chgData name="Bo Hijstek" userId="b59164fb-cab9-43ee-b1f2-d918fe3cb96a" providerId="ADAL" clId="{04EC3566-5AEC-4891-A1A8-F0F9B1A38647}" dt="2025-10-09T08:48:39.502" v="441" actId="20577"/>
        <pc:sldMkLst>
          <pc:docMk/>
          <pc:sldMk cId="3424726759" sldId="290"/>
        </pc:sldMkLst>
        <pc:spChg chg="mod">
          <ac:chgData name="Bo Hijstek" userId="b59164fb-cab9-43ee-b1f2-d918fe3cb96a" providerId="ADAL" clId="{04EC3566-5AEC-4891-A1A8-F0F9B1A38647}" dt="2025-10-09T08:48:39.502" v="441" actId="20577"/>
          <ac:spMkLst>
            <pc:docMk/>
            <pc:sldMk cId="3424726759" sldId="290"/>
            <ac:spMk id="2" creationId="{0315FA56-D777-E421-CC8F-686360927626}"/>
          </ac:spMkLst>
        </pc:spChg>
        <pc:spChg chg="mod">
          <ac:chgData name="Bo Hijstek" userId="b59164fb-cab9-43ee-b1f2-d918fe3cb96a" providerId="ADAL" clId="{04EC3566-5AEC-4891-A1A8-F0F9B1A38647}" dt="2025-10-08T13:00:31.272" v="339"/>
          <ac:spMkLst>
            <pc:docMk/>
            <pc:sldMk cId="3424726759" sldId="290"/>
            <ac:spMk id="3" creationId="{E2A56D6B-D320-3E1C-04F1-896A79DADE03}"/>
          </ac:spMkLst>
        </pc:spChg>
        <pc:picChg chg="mod">
          <ac:chgData name="Bo Hijstek" userId="b59164fb-cab9-43ee-b1f2-d918fe3cb96a" providerId="ADAL" clId="{04EC3566-5AEC-4891-A1A8-F0F9B1A38647}" dt="2025-10-08T12:36:56.984" v="224" actId="1076"/>
          <ac:picMkLst>
            <pc:docMk/>
            <pc:sldMk cId="3424726759" sldId="290"/>
            <ac:picMk id="11" creationId="{6123E3E5-41DC-0365-3F4B-2B01A31D4DEB}"/>
          </ac:picMkLst>
        </pc:picChg>
      </pc:sldChg>
      <pc:sldChg chg="addSp modSp mod modAnim">
        <pc:chgData name="Bo Hijstek" userId="b59164fb-cab9-43ee-b1f2-d918fe3cb96a" providerId="ADAL" clId="{04EC3566-5AEC-4891-A1A8-F0F9B1A38647}" dt="2025-10-09T08:47:39.830" v="368"/>
        <pc:sldMkLst>
          <pc:docMk/>
          <pc:sldMk cId="623872668" sldId="291"/>
        </pc:sldMkLst>
        <pc:spChg chg="mod">
          <ac:chgData name="Bo Hijstek" userId="b59164fb-cab9-43ee-b1f2-d918fe3cb96a" providerId="ADAL" clId="{04EC3566-5AEC-4891-A1A8-F0F9B1A38647}" dt="2025-10-08T12:41:26.129" v="233" actId="1076"/>
          <ac:spMkLst>
            <pc:docMk/>
            <pc:sldMk cId="623872668" sldId="291"/>
            <ac:spMk id="2" creationId="{00000000-0000-0000-0000-000000000000}"/>
          </ac:spMkLst>
        </pc:spChg>
        <pc:graphicFrameChg chg="add mod">
          <ac:chgData name="Bo Hijstek" userId="b59164fb-cab9-43ee-b1f2-d918fe3cb96a" providerId="ADAL" clId="{04EC3566-5AEC-4891-A1A8-F0F9B1A38647}" dt="2025-10-08T12:41:07.183" v="232" actId="1076"/>
          <ac:graphicFrameMkLst>
            <pc:docMk/>
            <pc:sldMk cId="623872668" sldId="291"/>
            <ac:graphicFrameMk id="4" creationId="{AFACC9C4-9AAC-E0FC-AA46-5F71CD83828B}"/>
          </ac:graphicFrameMkLst>
        </pc:graphicFrameChg>
        <pc:picChg chg="mod">
          <ac:chgData name="Bo Hijstek" userId="b59164fb-cab9-43ee-b1f2-d918fe3cb96a" providerId="ADAL" clId="{04EC3566-5AEC-4891-A1A8-F0F9B1A38647}" dt="2025-10-08T12:41:29.822" v="234" actId="1076"/>
          <ac:picMkLst>
            <pc:docMk/>
            <pc:sldMk cId="623872668" sldId="291"/>
            <ac:picMk id="1030" creationId="{00029E7D-0AFE-9C34-965A-80ECA963B33D}"/>
          </ac:picMkLst>
        </pc:picChg>
      </pc:sldChg>
      <pc:sldChg chg="modSp mod">
        <pc:chgData name="Bo Hijstek" userId="b59164fb-cab9-43ee-b1f2-d918fe3cb96a" providerId="ADAL" clId="{04EC3566-5AEC-4891-A1A8-F0F9B1A38647}" dt="2025-10-08T12:39:34.439" v="229" actId="1076"/>
        <pc:sldMkLst>
          <pc:docMk/>
          <pc:sldMk cId="2277334599" sldId="293"/>
        </pc:sldMkLst>
        <pc:picChg chg="mod">
          <ac:chgData name="Bo Hijstek" userId="b59164fb-cab9-43ee-b1f2-d918fe3cb96a" providerId="ADAL" clId="{04EC3566-5AEC-4891-A1A8-F0F9B1A38647}" dt="2025-10-08T12:39:34.439" v="229" actId="1076"/>
          <ac:picMkLst>
            <pc:docMk/>
            <pc:sldMk cId="2277334599" sldId="293"/>
            <ac:picMk id="13" creationId="{4273B895-26A6-A976-905E-D77B1AE94339}"/>
          </ac:picMkLst>
        </pc:picChg>
      </pc:sldChg>
      <pc:sldChg chg="modSp mod">
        <pc:chgData name="Bo Hijstek" userId="b59164fb-cab9-43ee-b1f2-d918fe3cb96a" providerId="ADAL" clId="{04EC3566-5AEC-4891-A1A8-F0F9B1A38647}" dt="2025-10-08T12:57:08.714" v="273" actId="1076"/>
        <pc:sldMkLst>
          <pc:docMk/>
          <pc:sldMk cId="1126293080" sldId="295"/>
        </pc:sldMkLst>
        <pc:spChg chg="mod">
          <ac:chgData name="Bo Hijstek" userId="b59164fb-cab9-43ee-b1f2-d918fe3cb96a" providerId="ADAL" clId="{04EC3566-5AEC-4891-A1A8-F0F9B1A38647}" dt="2025-10-08T12:42:06.150" v="236" actId="14100"/>
          <ac:spMkLst>
            <pc:docMk/>
            <pc:sldMk cId="1126293080" sldId="295"/>
            <ac:spMk id="2" creationId="{9E5D4D07-D71C-2743-F0BE-0A753E4484ED}"/>
          </ac:spMkLst>
        </pc:spChg>
        <pc:picChg chg="mod">
          <ac:chgData name="Bo Hijstek" userId="b59164fb-cab9-43ee-b1f2-d918fe3cb96a" providerId="ADAL" clId="{04EC3566-5AEC-4891-A1A8-F0F9B1A38647}" dt="2025-10-08T12:57:08.714" v="273" actId="1076"/>
          <ac:picMkLst>
            <pc:docMk/>
            <pc:sldMk cId="1126293080" sldId="295"/>
            <ac:picMk id="6" creationId="{49A393C7-24DF-3CD8-1FA4-68B95FF3D9D5}"/>
          </ac:picMkLst>
        </pc:picChg>
      </pc:sldChg>
      <pc:sldChg chg="modSp mod">
        <pc:chgData name="Bo Hijstek" userId="b59164fb-cab9-43ee-b1f2-d918fe3cb96a" providerId="ADAL" clId="{04EC3566-5AEC-4891-A1A8-F0F9B1A38647}" dt="2025-10-08T12:57:15.010" v="275" actId="1076"/>
        <pc:sldMkLst>
          <pc:docMk/>
          <pc:sldMk cId="70754127" sldId="296"/>
        </pc:sldMkLst>
        <pc:spChg chg="mod">
          <ac:chgData name="Bo Hijstek" userId="b59164fb-cab9-43ee-b1f2-d918fe3cb96a" providerId="ADAL" clId="{04EC3566-5AEC-4891-A1A8-F0F9B1A38647}" dt="2025-10-08T12:42:58.764" v="252" actId="14100"/>
          <ac:spMkLst>
            <pc:docMk/>
            <pc:sldMk cId="70754127" sldId="296"/>
            <ac:spMk id="2" creationId="{C0DB6FA8-2BDC-69CE-F292-D93D6221711F}"/>
          </ac:spMkLst>
        </pc:spChg>
        <pc:picChg chg="mod">
          <ac:chgData name="Bo Hijstek" userId="b59164fb-cab9-43ee-b1f2-d918fe3cb96a" providerId="ADAL" clId="{04EC3566-5AEC-4891-A1A8-F0F9B1A38647}" dt="2025-10-08T12:57:15.010" v="275" actId="1076"/>
          <ac:picMkLst>
            <pc:docMk/>
            <pc:sldMk cId="70754127" sldId="296"/>
            <ac:picMk id="6" creationId="{2EBE7DD1-CB85-90A1-7A71-D2AA8AF7E53C}"/>
          </ac:picMkLst>
        </pc:picChg>
        <pc:picChg chg="mod">
          <ac:chgData name="Bo Hijstek" userId="b59164fb-cab9-43ee-b1f2-d918fe3cb96a" providerId="ADAL" clId="{04EC3566-5AEC-4891-A1A8-F0F9B1A38647}" dt="2025-10-08T12:57:13.007" v="274" actId="1076"/>
          <ac:picMkLst>
            <pc:docMk/>
            <pc:sldMk cId="70754127" sldId="296"/>
            <ac:picMk id="10" creationId="{60BF5310-A357-544E-0BFF-32542FE68684}"/>
          </ac:picMkLst>
        </pc:picChg>
      </pc:sldChg>
      <pc:sldChg chg="modSp mod">
        <pc:chgData name="Bo Hijstek" userId="b59164fb-cab9-43ee-b1f2-d918fe3cb96a" providerId="ADAL" clId="{04EC3566-5AEC-4891-A1A8-F0F9B1A38647}" dt="2025-10-08T13:06:53.458" v="346" actId="255"/>
        <pc:sldMkLst>
          <pc:docMk/>
          <pc:sldMk cId="484930624" sldId="433"/>
        </pc:sldMkLst>
        <pc:spChg chg="mod">
          <ac:chgData name="Bo Hijstek" userId="b59164fb-cab9-43ee-b1f2-d918fe3cb96a" providerId="ADAL" clId="{04EC3566-5AEC-4891-A1A8-F0F9B1A38647}" dt="2025-10-08T13:06:53.458" v="346" actId="255"/>
          <ac:spMkLst>
            <pc:docMk/>
            <pc:sldMk cId="484930624" sldId="433"/>
            <ac:spMk id="11" creationId="{00000000-0000-0000-0000-000000000000}"/>
          </ac:spMkLst>
        </pc:spChg>
        <pc:spChg chg="mod">
          <ac:chgData name="Bo Hijstek" userId="b59164fb-cab9-43ee-b1f2-d918fe3cb96a" providerId="ADAL" clId="{04EC3566-5AEC-4891-A1A8-F0F9B1A38647}" dt="2025-10-08T13:06:36.356" v="340" actId="20577"/>
          <ac:spMkLst>
            <pc:docMk/>
            <pc:sldMk cId="484930624" sldId="433"/>
            <ac:spMk id="12" creationId="{2E1A64A9-798D-4888-9EC2-C393FED69043}"/>
          </ac:spMkLst>
        </pc:spChg>
      </pc:sldChg>
      <pc:sldChg chg="modSp">
        <pc:chgData name="Bo Hijstek" userId="b59164fb-cab9-43ee-b1f2-d918fe3cb96a" providerId="ADAL" clId="{04EC3566-5AEC-4891-A1A8-F0F9B1A38647}" dt="2025-10-08T12:51:20.511" v="272" actId="20577"/>
        <pc:sldMkLst>
          <pc:docMk/>
          <pc:sldMk cId="929772333" sldId="448"/>
        </pc:sldMkLst>
        <pc:spChg chg="mod">
          <ac:chgData name="Bo Hijstek" userId="b59164fb-cab9-43ee-b1f2-d918fe3cb96a" providerId="ADAL" clId="{04EC3566-5AEC-4891-A1A8-F0F9B1A38647}" dt="2025-10-08T12:51:20.511" v="272" actId="20577"/>
          <ac:spMkLst>
            <pc:docMk/>
            <pc:sldMk cId="929772333" sldId="448"/>
            <ac:spMk id="2" creationId="{9D7A1F0F-F499-91F4-35C5-720AE39AA44D}"/>
          </ac:spMkLst>
        </pc:spChg>
      </pc:sldChg>
      <pc:sldChg chg="modAnim">
        <pc:chgData name="Bo Hijstek" userId="b59164fb-cab9-43ee-b1f2-d918fe3cb96a" providerId="ADAL" clId="{04EC3566-5AEC-4891-A1A8-F0F9B1A38647}" dt="2025-10-09T08:45:03.129" v="350"/>
        <pc:sldMkLst>
          <pc:docMk/>
          <pc:sldMk cId="1372430016" sldId="449"/>
        </pc:sldMkLst>
      </pc:sldChg>
      <pc:sldChg chg="del">
        <pc:chgData name="Bo Hijstek" userId="b59164fb-cab9-43ee-b1f2-d918fe3cb96a" providerId="ADAL" clId="{04EC3566-5AEC-4891-A1A8-F0F9B1A38647}" dt="2025-10-09T08:48:48.015" v="442" actId="47"/>
        <pc:sldMkLst>
          <pc:docMk/>
          <pc:sldMk cId="1413787424" sldId="45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nl-NL"/>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1E5020FE-BFFB-48A1-A1CB-A1CD8E4B1BFA}" type="datetimeFigureOut">
              <a:rPr lang="nl-NL"/>
              <a:pPr>
                <a:defRPr/>
              </a:pPr>
              <a:t>8-10-2025</a:t>
            </a:fld>
            <a:endParaRPr lang="nl-NL"/>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nl-NL"/>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2B483B13-D841-408D-8DEF-771736B618B8}" type="slidenum">
              <a:rPr lang="nl-NL"/>
              <a:pPr>
                <a:defRPr/>
              </a:pPr>
              <a:t>‹#›</a:t>
            </a:fld>
            <a:endParaRPr lang="nl-NL"/>
          </a:p>
        </p:txBody>
      </p:sp>
    </p:spTree>
    <p:extLst>
      <p:ext uri="{BB962C8B-B14F-4D97-AF65-F5344CB8AC3E}">
        <p14:creationId xmlns:p14="http://schemas.microsoft.com/office/powerpoint/2010/main" val="192539435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F26D423-BE7F-43D5-A825-25ACDBDDE51A}" type="datetimeFigureOut">
              <a:rPr lang="nl-NL"/>
              <a:pPr>
                <a:defRPr/>
              </a:pPr>
              <a:t>8-10-2025</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4E9F4CA-22B2-489F-8942-4A13F754FC9F}" type="slidenum">
              <a:rPr lang="nl-NL"/>
              <a:pPr>
                <a:defRPr/>
              </a:pPr>
              <a:t>‹#›</a:t>
            </a:fld>
            <a:endParaRPr lang="nl-NL"/>
          </a:p>
        </p:txBody>
      </p:sp>
    </p:spTree>
    <p:extLst>
      <p:ext uri="{BB962C8B-B14F-4D97-AF65-F5344CB8AC3E}">
        <p14:creationId xmlns:p14="http://schemas.microsoft.com/office/powerpoint/2010/main" val="221024865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u.nl/tech/6336016/minister-raadt-mensen-aan-goed-na-te-denken-over-gebruik-van-apps-als-temu.html?referrer=https%3A%2F%2Fwww.google.com%2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roton.me/tech-fines-tracke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merce.nl/achtergrond/contextueel-adverteren-relevantie-tot-40-stijge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10"/>
          </p:nvPr>
        </p:nvSpPr>
        <p:spPr/>
        <p:txBody>
          <a:bodyPr/>
          <a:lstStyle/>
          <a:p>
            <a:pPr>
              <a:defRPr/>
            </a:pPr>
            <a:endParaRPr lang="nl-NL"/>
          </a:p>
        </p:txBody>
      </p:sp>
      <p:sp>
        <p:nvSpPr>
          <p:cNvPr id="5" name="Tijdelijke aanduiding voor dianummer 4"/>
          <p:cNvSpPr>
            <a:spLocks noGrp="1"/>
          </p:cNvSpPr>
          <p:nvPr>
            <p:ph type="sldNum" sz="quarter" idx="11"/>
          </p:nvPr>
        </p:nvSpPr>
        <p:spPr/>
        <p:txBody>
          <a:bodyPr/>
          <a:lstStyle/>
          <a:p>
            <a:pPr>
              <a:defRPr/>
            </a:pPr>
            <a:fld id="{F4E9F4CA-22B2-489F-8942-4A13F754FC9F}" type="slidenum">
              <a:rPr lang="nl-NL" smtClean="0"/>
              <a:pPr>
                <a:defRPr/>
              </a:pPr>
              <a:t>2</a:t>
            </a:fld>
            <a:endParaRPr lang="nl-NL"/>
          </a:p>
        </p:txBody>
      </p:sp>
    </p:spTree>
    <p:extLst>
      <p:ext uri="{BB962C8B-B14F-4D97-AF65-F5344CB8AC3E}">
        <p14:creationId xmlns:p14="http://schemas.microsoft.com/office/powerpoint/2010/main" val="1458763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nl-NL" dirty="0">
                <a:latin typeface="+mn-lt"/>
              </a:rPr>
              <a:t>Drie centrale afwegingen:</a:t>
            </a:r>
          </a:p>
          <a:p>
            <a:pPr marL="285750" indent="-285750" algn="l">
              <a:buFont typeface="Arial" panose="020B0604020202020204" pitchFamily="34" charset="0"/>
              <a:buChar char="•"/>
            </a:pPr>
            <a:r>
              <a:rPr lang="nl-NL" dirty="0">
                <a:latin typeface="+mn-lt"/>
              </a:rPr>
              <a:t>Geloof wel / niet in economische meerwaarde gepersonaliseerde advertenties</a:t>
            </a:r>
          </a:p>
          <a:p>
            <a:pPr marL="285750" indent="-285750" algn="l">
              <a:buFont typeface="Arial" panose="020B0604020202020204" pitchFamily="34" charset="0"/>
              <a:buChar char="•"/>
            </a:pPr>
            <a:r>
              <a:rPr lang="nl-NL" dirty="0">
                <a:latin typeface="+mn-lt"/>
              </a:rPr>
              <a:t>Diensten dienen wel / niet online gratis beschikbaar te zijn</a:t>
            </a:r>
          </a:p>
          <a:p>
            <a:pPr marL="285750" indent="-285750" algn="l">
              <a:buFont typeface="Arial" panose="020B0604020202020204" pitchFamily="34" charset="0"/>
              <a:buChar char="•"/>
            </a:pPr>
            <a:r>
              <a:rPr lang="nl-NL" dirty="0">
                <a:latin typeface="+mn-lt"/>
              </a:rPr>
              <a:t>Effectieve beteugeling maatschappelijke risico’s lukt wel / niet binnen huidig systeem</a:t>
            </a:r>
          </a:p>
          <a:p>
            <a:endParaRPr lang="en-US" dirty="0">
              <a:ea typeface="Calibri"/>
              <a:cs typeface="Calibri"/>
            </a:endParaRPr>
          </a:p>
        </p:txBody>
      </p:sp>
      <p:sp>
        <p:nvSpPr>
          <p:cNvPr id="4" name="Footer Placeholder 3"/>
          <p:cNvSpPr>
            <a:spLocks noGrp="1"/>
          </p:cNvSpPr>
          <p:nvPr>
            <p:ph type="ftr" sz="quarter" idx="4"/>
          </p:nvPr>
        </p:nvSpPr>
        <p:spPr/>
        <p:txBody>
          <a:bodyPr/>
          <a:lstStyle/>
          <a:p>
            <a:pPr>
              <a:defRPr/>
            </a:pPr>
            <a:endParaRPr lang="nl-NL"/>
          </a:p>
        </p:txBody>
      </p:sp>
      <p:sp>
        <p:nvSpPr>
          <p:cNvPr id="5" name="Slide Number Placeholder 4"/>
          <p:cNvSpPr>
            <a:spLocks noGrp="1"/>
          </p:cNvSpPr>
          <p:nvPr>
            <p:ph type="sldNum" sz="quarter" idx="5"/>
          </p:nvPr>
        </p:nvSpPr>
        <p:spPr/>
        <p:txBody>
          <a:bodyPr/>
          <a:lstStyle/>
          <a:p>
            <a:pPr>
              <a:defRPr/>
            </a:pPr>
            <a:fld id="{F4E9F4CA-22B2-489F-8942-4A13F754FC9F}" type="slidenum">
              <a:rPr lang="nl-NL"/>
              <a:pPr>
                <a:defRPr/>
              </a:pPr>
              <a:t>11</a:t>
            </a:fld>
            <a:endParaRPr lang="nl-NL"/>
          </a:p>
        </p:txBody>
      </p:sp>
    </p:spTree>
    <p:extLst>
      <p:ext uri="{BB962C8B-B14F-4D97-AF65-F5344CB8AC3E}">
        <p14:creationId xmlns:p14="http://schemas.microsoft.com/office/powerpoint/2010/main" val="2879300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ea typeface="Calibri"/>
              <a:cs typeface="Calibri"/>
            </a:endParaRPr>
          </a:p>
        </p:txBody>
      </p:sp>
      <p:sp>
        <p:nvSpPr>
          <p:cNvPr id="4" name="Tijdelijke aanduiding voor voettekst 3"/>
          <p:cNvSpPr>
            <a:spLocks noGrp="1"/>
          </p:cNvSpPr>
          <p:nvPr>
            <p:ph type="ftr" sz="quarter" idx="10"/>
          </p:nvPr>
        </p:nvSpPr>
        <p:spPr/>
        <p:txBody>
          <a:bodyPr/>
          <a:lstStyle/>
          <a:p>
            <a:pPr>
              <a:defRPr/>
            </a:pPr>
            <a:endParaRPr lang="nl-NL"/>
          </a:p>
        </p:txBody>
      </p:sp>
      <p:sp>
        <p:nvSpPr>
          <p:cNvPr id="5" name="Tijdelijke aanduiding voor dianummer 4"/>
          <p:cNvSpPr>
            <a:spLocks noGrp="1"/>
          </p:cNvSpPr>
          <p:nvPr>
            <p:ph type="sldNum" sz="quarter" idx="11"/>
          </p:nvPr>
        </p:nvSpPr>
        <p:spPr/>
        <p:txBody>
          <a:bodyPr/>
          <a:lstStyle/>
          <a:p>
            <a:pPr>
              <a:defRPr/>
            </a:pPr>
            <a:fld id="{F4E9F4CA-22B2-489F-8942-4A13F754FC9F}" type="slidenum">
              <a:rPr lang="nl-NL" smtClean="0"/>
              <a:pPr>
                <a:defRPr/>
              </a:pPr>
              <a:t>12</a:t>
            </a:fld>
            <a:endParaRPr lang="nl-NL"/>
          </a:p>
        </p:txBody>
      </p:sp>
    </p:spTree>
    <p:extLst>
      <p:ext uri="{BB962C8B-B14F-4D97-AF65-F5344CB8AC3E}">
        <p14:creationId xmlns:p14="http://schemas.microsoft.com/office/powerpoint/2010/main" val="141045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2200" dirty="0"/>
              <a:t>Uitgangspunten: </a:t>
            </a:r>
          </a:p>
          <a:p>
            <a:pPr lvl="1"/>
            <a:r>
              <a:rPr lang="nl-NL" sz="2000" dirty="0">
                <a:latin typeface="Arial"/>
                <a:cs typeface="Arial"/>
              </a:rPr>
              <a:t>Geloof in economische meerwaarde gepersonaliseerde </a:t>
            </a:r>
            <a:r>
              <a:rPr lang="nl-NL" sz="2000" dirty="0" err="1">
                <a:latin typeface="Arial"/>
                <a:cs typeface="Arial"/>
              </a:rPr>
              <a:t>ads</a:t>
            </a:r>
            <a:r>
              <a:rPr lang="nl-NL" sz="2000" dirty="0">
                <a:latin typeface="Arial"/>
                <a:cs typeface="Arial"/>
              </a:rPr>
              <a:t> </a:t>
            </a:r>
          </a:p>
          <a:p>
            <a:pPr lvl="1"/>
            <a:r>
              <a:rPr lang="nl-NL" sz="2000" dirty="0"/>
              <a:t>Belang van beschikbaarheid gratis online diensten</a:t>
            </a:r>
          </a:p>
          <a:p>
            <a:pPr lvl="1">
              <a:spcAft>
                <a:spcPts val="600"/>
              </a:spcAft>
            </a:pPr>
            <a:r>
              <a:rPr lang="nl-NL" sz="2000" dirty="0">
                <a:latin typeface="Arial"/>
                <a:cs typeface="Arial"/>
              </a:rPr>
              <a:t>Verminderen maatschappelijke risico’s is nodig </a:t>
            </a:r>
          </a:p>
          <a:p>
            <a:endParaRPr lang="nl-NL" dirty="0"/>
          </a:p>
        </p:txBody>
      </p:sp>
      <p:sp>
        <p:nvSpPr>
          <p:cNvPr id="4" name="Footer Placeholder 3"/>
          <p:cNvSpPr>
            <a:spLocks noGrp="1"/>
          </p:cNvSpPr>
          <p:nvPr>
            <p:ph type="ftr" sz="quarter" idx="4"/>
          </p:nvPr>
        </p:nvSpPr>
        <p:spPr/>
        <p:txBody>
          <a:bodyPr/>
          <a:lstStyle/>
          <a:p>
            <a:pPr>
              <a:defRPr/>
            </a:pPr>
            <a:endParaRPr lang="nl-NL"/>
          </a:p>
        </p:txBody>
      </p:sp>
      <p:sp>
        <p:nvSpPr>
          <p:cNvPr id="5" name="Slide Number Placeholder 4"/>
          <p:cNvSpPr>
            <a:spLocks noGrp="1"/>
          </p:cNvSpPr>
          <p:nvPr>
            <p:ph type="sldNum" sz="quarter" idx="5"/>
          </p:nvPr>
        </p:nvSpPr>
        <p:spPr/>
        <p:txBody>
          <a:bodyPr/>
          <a:lstStyle/>
          <a:p>
            <a:pPr>
              <a:defRPr/>
            </a:pPr>
            <a:fld id="{F4E9F4CA-22B2-489F-8942-4A13F754FC9F}" type="slidenum">
              <a:rPr lang="nl-NL" smtClean="0"/>
              <a:pPr>
                <a:defRPr/>
              </a:pPr>
              <a:t>13</a:t>
            </a:fld>
            <a:endParaRPr lang="nl-NL"/>
          </a:p>
        </p:txBody>
      </p:sp>
    </p:spTree>
    <p:extLst>
      <p:ext uri="{BB962C8B-B14F-4D97-AF65-F5344CB8AC3E}">
        <p14:creationId xmlns:p14="http://schemas.microsoft.com/office/powerpoint/2010/main" val="2726024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EE591-4DC7-4EB4-D0CB-B420542AC3E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6B6030E-8B55-1C6C-CCDA-C1AAABA853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D924828-9BD4-945B-6680-6F52DCF00050}"/>
              </a:ext>
            </a:extLst>
          </p:cNvPr>
          <p:cNvSpPr>
            <a:spLocks noGrp="1"/>
          </p:cNvSpPr>
          <p:nvPr>
            <p:ph type="body" idx="1"/>
          </p:nvPr>
        </p:nvSpPr>
        <p:spPr/>
        <p:txBody>
          <a:bodyPr/>
          <a:lstStyle/>
          <a:p>
            <a:r>
              <a:rPr lang="nl-NL" sz="2200" dirty="0"/>
              <a:t>Uitgangspunten: </a:t>
            </a:r>
          </a:p>
          <a:p>
            <a:pPr lvl="1"/>
            <a:r>
              <a:rPr lang="nl-NL" sz="2000" dirty="0">
                <a:latin typeface="Arial"/>
                <a:cs typeface="Arial"/>
              </a:rPr>
              <a:t>Kritisch tegenover economische meerwaarde </a:t>
            </a:r>
            <a:r>
              <a:rPr lang="nl-NL" sz="2000" dirty="0" err="1">
                <a:latin typeface="Arial"/>
                <a:cs typeface="Arial"/>
              </a:rPr>
              <a:t>gepersonaliseerds</a:t>
            </a:r>
            <a:r>
              <a:rPr lang="nl-NL" sz="2000" dirty="0">
                <a:latin typeface="Arial"/>
                <a:cs typeface="Arial"/>
              </a:rPr>
              <a:t> </a:t>
            </a:r>
            <a:r>
              <a:rPr lang="nl-NL" sz="2000" dirty="0" err="1">
                <a:latin typeface="Arial"/>
                <a:cs typeface="Arial"/>
              </a:rPr>
              <a:t>ads</a:t>
            </a:r>
            <a:endParaRPr lang="nl-NL" sz="2000" dirty="0">
              <a:latin typeface="Arial"/>
              <a:cs typeface="Arial"/>
            </a:endParaRPr>
          </a:p>
          <a:p>
            <a:pPr lvl="1"/>
            <a:r>
              <a:rPr lang="nl-NL" sz="2000" dirty="0">
                <a:latin typeface="Arial"/>
                <a:cs typeface="Arial"/>
              </a:rPr>
              <a:t>Online diensten dienen gratis beschikbaar te zijn</a:t>
            </a:r>
            <a:endParaRPr lang="nl-NL" dirty="0"/>
          </a:p>
          <a:p>
            <a:pPr lvl="1">
              <a:spcAft>
                <a:spcPts val="600"/>
              </a:spcAft>
            </a:pPr>
            <a:r>
              <a:rPr lang="nl-NL" sz="2000" dirty="0">
                <a:latin typeface="Arial"/>
                <a:cs typeface="Arial"/>
              </a:rPr>
              <a:t>Verminderen risico's is nodig maar lukt niet binnen huidig systeem</a:t>
            </a:r>
            <a:endParaRPr lang="nl-NL" sz="2000" dirty="0"/>
          </a:p>
          <a:p>
            <a:endParaRPr lang="nl-NL" dirty="0">
              <a:ea typeface="Calibri" panose="020F0502020204030204"/>
              <a:cs typeface="Calibri" panose="020F0502020204030204"/>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dirty="0">
                <a:latin typeface="Arial"/>
                <a:cs typeface="Arial"/>
              </a:rPr>
              <a:t>Vergt systeemverandering. Actoren in advertentie-ecosysteem zullen</a:t>
            </a:r>
            <a:br>
              <a:rPr lang="nl-NL" sz="1200" dirty="0">
                <a:latin typeface="Arial"/>
                <a:cs typeface="Arial"/>
              </a:rPr>
            </a:br>
            <a:r>
              <a:rPr lang="nl-NL" sz="1200" dirty="0">
                <a:latin typeface="Arial"/>
                <a:cs typeface="Arial"/>
              </a:rPr>
              <a:t>niet uit zichzelf omschakelen. NL kan dit ook niet alleen, vereist </a:t>
            </a:r>
            <a:br>
              <a:rPr lang="nl-NL" sz="1200" dirty="0">
                <a:latin typeface="Arial"/>
                <a:cs typeface="Arial"/>
              </a:rPr>
            </a:br>
            <a:r>
              <a:rPr lang="nl-NL" sz="1200" dirty="0">
                <a:latin typeface="Arial"/>
                <a:cs typeface="Arial"/>
              </a:rPr>
              <a:t>Europese politieke wil en coördinatie</a:t>
            </a:r>
            <a:endParaRPr lang="nl-NL" sz="1200" dirty="0"/>
          </a:p>
          <a:p>
            <a:endParaRPr lang="nl-NL" dirty="0">
              <a:ea typeface="Calibri" panose="020F0502020204030204"/>
              <a:cs typeface="Calibri" panose="020F0502020204030204"/>
            </a:endParaRPr>
          </a:p>
        </p:txBody>
      </p:sp>
      <p:sp>
        <p:nvSpPr>
          <p:cNvPr id="4" name="Tijdelijke aanduiding voor voettekst 3">
            <a:extLst>
              <a:ext uri="{FF2B5EF4-FFF2-40B4-BE49-F238E27FC236}">
                <a16:creationId xmlns:a16="http://schemas.microsoft.com/office/drawing/2014/main" id="{F9E22A7A-10CB-2DD9-973A-9C7094C7F30D}"/>
              </a:ext>
            </a:extLst>
          </p:cNvPr>
          <p:cNvSpPr>
            <a:spLocks noGrp="1"/>
          </p:cNvSpPr>
          <p:nvPr>
            <p:ph type="ftr" sz="quarter" idx="10"/>
          </p:nvPr>
        </p:nvSpPr>
        <p:spPr/>
        <p:txBody>
          <a:bodyPr/>
          <a:lstStyle/>
          <a:p>
            <a:pPr>
              <a:defRPr/>
            </a:pPr>
            <a:endParaRPr lang="nl-NL"/>
          </a:p>
        </p:txBody>
      </p:sp>
      <p:sp>
        <p:nvSpPr>
          <p:cNvPr id="5" name="Tijdelijke aanduiding voor dianummer 4">
            <a:extLst>
              <a:ext uri="{FF2B5EF4-FFF2-40B4-BE49-F238E27FC236}">
                <a16:creationId xmlns:a16="http://schemas.microsoft.com/office/drawing/2014/main" id="{44DEA4DD-5BAF-104E-8D17-2A0D0106CA42}"/>
              </a:ext>
            </a:extLst>
          </p:cNvPr>
          <p:cNvSpPr>
            <a:spLocks noGrp="1"/>
          </p:cNvSpPr>
          <p:nvPr>
            <p:ph type="sldNum" sz="quarter" idx="11"/>
          </p:nvPr>
        </p:nvSpPr>
        <p:spPr/>
        <p:txBody>
          <a:bodyPr/>
          <a:lstStyle/>
          <a:p>
            <a:pPr>
              <a:defRPr/>
            </a:pPr>
            <a:fld id="{F4E9F4CA-22B2-489F-8942-4A13F754FC9F}" type="slidenum">
              <a:rPr lang="nl-NL" smtClean="0"/>
              <a:pPr>
                <a:defRPr/>
              </a:pPr>
              <a:t>14</a:t>
            </a:fld>
            <a:endParaRPr lang="nl-NL"/>
          </a:p>
        </p:txBody>
      </p:sp>
    </p:spTree>
    <p:extLst>
      <p:ext uri="{BB962C8B-B14F-4D97-AF65-F5344CB8AC3E}">
        <p14:creationId xmlns:p14="http://schemas.microsoft.com/office/powerpoint/2010/main" val="2645180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4005B-61EB-C358-FE09-6A49F93CCE3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5986794-A050-3DA3-0485-3E53572C43F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DAA1E2D-33D5-78AC-BB79-052CBDDEEA81}"/>
              </a:ext>
            </a:extLst>
          </p:cNvPr>
          <p:cNvSpPr>
            <a:spLocks noGrp="1"/>
          </p:cNvSpPr>
          <p:nvPr>
            <p:ph type="body" idx="1"/>
          </p:nvPr>
        </p:nvSpPr>
        <p:spPr/>
        <p:txBody>
          <a:bodyPr/>
          <a:lstStyle/>
          <a:p>
            <a:r>
              <a:rPr lang="nl-NL" sz="2200" dirty="0"/>
              <a:t>Uitgangspunten: </a:t>
            </a:r>
          </a:p>
          <a:p>
            <a:pPr lvl="1"/>
            <a:r>
              <a:rPr lang="nl-NL" sz="2000" dirty="0">
                <a:latin typeface="Arial"/>
                <a:cs typeface="Arial"/>
              </a:rPr>
              <a:t>Kritisch tegenover economische meerwaarde gepersonaliseerde </a:t>
            </a:r>
            <a:r>
              <a:rPr lang="nl-NL" sz="2000" dirty="0" err="1">
                <a:latin typeface="Arial"/>
                <a:cs typeface="Arial"/>
              </a:rPr>
              <a:t>ads</a:t>
            </a:r>
            <a:endParaRPr lang="nl-NL" sz="2000" dirty="0">
              <a:latin typeface="Arial"/>
              <a:cs typeface="Arial"/>
            </a:endParaRPr>
          </a:p>
          <a:p>
            <a:pPr lvl="1"/>
            <a:r>
              <a:rPr lang="nl-NL" sz="2000" dirty="0">
                <a:latin typeface="Arial"/>
                <a:cs typeface="Arial"/>
              </a:rPr>
              <a:t>Online diensten hoeven niet gratis te zijn </a:t>
            </a:r>
            <a:r>
              <a:rPr lang="nl-NL" sz="2000" dirty="0">
                <a:latin typeface="Arial"/>
                <a:cs typeface="Arial"/>
                <a:sym typeface="Wingdings" panose="05000000000000000000" pitchFamily="2" charset="2"/>
              </a:rPr>
              <a:t> </a:t>
            </a:r>
            <a:r>
              <a:rPr lang="nl-NL" sz="2000" dirty="0">
                <a:latin typeface="Arial"/>
                <a:cs typeface="Arial"/>
              </a:rPr>
              <a:t>gelijk aan offline wereld</a:t>
            </a:r>
            <a:endParaRPr lang="nl-NL" sz="2000" dirty="0"/>
          </a:p>
          <a:p>
            <a:pPr lvl="1">
              <a:spcAft>
                <a:spcPts val="600"/>
              </a:spcAft>
            </a:pPr>
            <a:r>
              <a:rPr lang="nl-NL" sz="2000" dirty="0">
                <a:latin typeface="Arial"/>
                <a:cs typeface="Arial"/>
              </a:rPr>
              <a:t>Verminderen risico's is nodig maar lukt niet binnen huidig systeem</a:t>
            </a:r>
            <a:endParaRPr lang="nl-NL" sz="1200" dirty="0">
              <a:latin typeface="Arial"/>
              <a:cs typeface="Arial"/>
            </a:endParaRPr>
          </a:p>
          <a:p>
            <a:pPr lvl="1">
              <a:spcAft>
                <a:spcPts val="600"/>
              </a:spcAft>
            </a:pPr>
            <a:endParaRPr lang="nl-NL" sz="1200" dirty="0">
              <a:latin typeface="Arial"/>
              <a:cs typeface="Arial"/>
            </a:endParaRPr>
          </a:p>
          <a:p>
            <a:pPr lvl="1">
              <a:spcAft>
                <a:spcPts val="600"/>
              </a:spcAft>
            </a:pPr>
            <a:r>
              <a:rPr lang="nl-NL" sz="2200" dirty="0">
                <a:latin typeface="Arial"/>
                <a:cs typeface="Arial"/>
              </a:rPr>
              <a:t>Nadelen:</a:t>
            </a:r>
            <a:endParaRPr lang="nl-NL" sz="2200" dirty="0"/>
          </a:p>
          <a:p>
            <a:pPr marL="800100" lvl="1"/>
            <a:r>
              <a:rPr lang="nl-NL" sz="2000" dirty="0">
                <a:latin typeface="Arial"/>
                <a:cs typeface="Arial"/>
              </a:rPr>
              <a:t>Systeemverandering. Vergt bewustwording bij gebruikers dat </a:t>
            </a:r>
            <a:br>
              <a:rPr lang="nl-NL" sz="2000" dirty="0">
                <a:latin typeface="Arial"/>
                <a:cs typeface="Arial"/>
              </a:rPr>
            </a:br>
            <a:r>
              <a:rPr lang="nl-NL" sz="2000" dirty="0">
                <a:latin typeface="Arial"/>
                <a:cs typeface="Arial"/>
              </a:rPr>
              <a:t>makers van content, platformen, websites of apps op een </a:t>
            </a:r>
            <a:br>
              <a:rPr lang="nl-NL" sz="2000" dirty="0">
                <a:latin typeface="Arial"/>
                <a:cs typeface="Arial"/>
              </a:rPr>
            </a:br>
            <a:r>
              <a:rPr lang="nl-NL" sz="2000" dirty="0">
                <a:latin typeface="Arial"/>
                <a:cs typeface="Arial"/>
              </a:rPr>
              <a:t>manier vergoed dienen te worden</a:t>
            </a:r>
            <a:endParaRPr lang="nl-NL" sz="2000" dirty="0"/>
          </a:p>
          <a:p>
            <a:pPr marL="457200" lvl="1" indent="0">
              <a:lnSpc>
                <a:spcPct val="90000"/>
              </a:lnSpc>
              <a:spcBef>
                <a:spcPts val="500"/>
              </a:spcBef>
              <a:buFont typeface="Arial"/>
              <a:buNone/>
            </a:pPr>
            <a:endParaRPr lang="nl-NL" dirty="0"/>
          </a:p>
        </p:txBody>
      </p:sp>
      <p:sp>
        <p:nvSpPr>
          <p:cNvPr id="4" name="Tijdelijke aanduiding voor voettekst 3">
            <a:extLst>
              <a:ext uri="{FF2B5EF4-FFF2-40B4-BE49-F238E27FC236}">
                <a16:creationId xmlns:a16="http://schemas.microsoft.com/office/drawing/2014/main" id="{49E223F0-0DC8-735D-5AAD-C8988F7D42A9}"/>
              </a:ext>
            </a:extLst>
          </p:cNvPr>
          <p:cNvSpPr>
            <a:spLocks noGrp="1"/>
          </p:cNvSpPr>
          <p:nvPr>
            <p:ph type="ftr" sz="quarter" idx="10"/>
          </p:nvPr>
        </p:nvSpPr>
        <p:spPr/>
        <p:txBody>
          <a:bodyPr/>
          <a:lstStyle/>
          <a:p>
            <a:pPr>
              <a:defRPr/>
            </a:pPr>
            <a:endParaRPr lang="nl-NL"/>
          </a:p>
        </p:txBody>
      </p:sp>
      <p:sp>
        <p:nvSpPr>
          <p:cNvPr id="5" name="Tijdelijke aanduiding voor dianummer 4">
            <a:extLst>
              <a:ext uri="{FF2B5EF4-FFF2-40B4-BE49-F238E27FC236}">
                <a16:creationId xmlns:a16="http://schemas.microsoft.com/office/drawing/2014/main" id="{7172D684-55B3-D2B4-588E-49B3B914F5F9}"/>
              </a:ext>
            </a:extLst>
          </p:cNvPr>
          <p:cNvSpPr>
            <a:spLocks noGrp="1"/>
          </p:cNvSpPr>
          <p:nvPr>
            <p:ph type="sldNum" sz="quarter" idx="11"/>
          </p:nvPr>
        </p:nvSpPr>
        <p:spPr/>
        <p:txBody>
          <a:bodyPr/>
          <a:lstStyle/>
          <a:p>
            <a:pPr>
              <a:defRPr/>
            </a:pPr>
            <a:fld id="{F4E9F4CA-22B2-489F-8942-4A13F754FC9F}" type="slidenum">
              <a:rPr lang="nl-NL" smtClean="0"/>
              <a:pPr>
                <a:defRPr/>
              </a:pPr>
              <a:t>15</a:t>
            </a:fld>
            <a:endParaRPr lang="nl-NL"/>
          </a:p>
        </p:txBody>
      </p:sp>
    </p:spTree>
    <p:extLst>
      <p:ext uri="{BB962C8B-B14F-4D97-AF65-F5344CB8AC3E}">
        <p14:creationId xmlns:p14="http://schemas.microsoft.com/office/powerpoint/2010/main" val="273282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940A2856-5C5B-4C21-A3AF-1EAF7F235524}" type="slidenum">
              <a:rPr lang="nl-NL" smtClean="0"/>
              <a:t>16</a:t>
            </a:fld>
            <a:endParaRPr lang="nl-NL"/>
          </a:p>
        </p:txBody>
      </p:sp>
    </p:spTree>
    <p:extLst>
      <p:ext uri="{BB962C8B-B14F-4D97-AF65-F5344CB8AC3E}">
        <p14:creationId xmlns:p14="http://schemas.microsoft.com/office/powerpoint/2010/main" val="1948205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Meer dan 40% van de websites wereldwijd gebruikt cookies om bezoekers te volgen</a:t>
            </a:r>
          </a:p>
          <a:p>
            <a:endParaRPr lang="nl-NL" dirty="0"/>
          </a:p>
          <a:p>
            <a:r>
              <a:rPr lang="nl-NL" dirty="0"/>
              <a:t>Via https://coveryourtracks.eff.org/ kunnen internetgebruikers zien hoe uniek hun profiel is, en of ze beschermd zijn tegen </a:t>
            </a:r>
            <a:r>
              <a:rPr lang="nl-NL" dirty="0" err="1"/>
              <a:t>fingerprinting</a:t>
            </a:r>
            <a:endParaRPr lang="nl-NL" dirty="0"/>
          </a:p>
          <a:p>
            <a:endParaRPr lang="nl-NL" dirty="0"/>
          </a:p>
          <a:p>
            <a:r>
              <a:rPr lang="nl-NL" dirty="0" err="1"/>
              <a:t>Trackers</a:t>
            </a:r>
            <a:r>
              <a:rPr lang="nl-NL" dirty="0"/>
              <a:t> op mobiele apparaten (zoals tablets en smartphones) zijn kleine stukjes softwarecode die in applicaties (apps) worden opgenomen. Hun rol is vergelijkbaar met die van pixels en tags op websites. Deze stukjes code worden </a:t>
            </a:r>
            <a:r>
              <a:rPr lang="nl-NL" dirty="0" err="1"/>
              <a:t>Third</a:t>
            </a:r>
            <a:r>
              <a:rPr lang="nl-NL" dirty="0"/>
              <a:t> Party Libraries (</a:t>
            </a:r>
            <a:r>
              <a:rPr lang="nl-NL" dirty="0" err="1"/>
              <a:t>TPL's</a:t>
            </a:r>
            <a:r>
              <a:rPr lang="nl-NL" dirty="0"/>
              <a:t>) of Software Development Kits (</a:t>
            </a:r>
            <a:r>
              <a:rPr lang="nl-NL" dirty="0" err="1"/>
              <a:t>SDK's</a:t>
            </a:r>
            <a:r>
              <a:rPr lang="nl-NL" dirty="0"/>
              <a:t>) genoemd</a:t>
            </a:r>
          </a:p>
          <a:p>
            <a:endParaRPr lang="nl-NL" dirty="0"/>
          </a:p>
          <a:p>
            <a:r>
              <a:rPr lang="nl-NL" dirty="0"/>
              <a:t>Nieuwe databronnen: denk bijvoorbeeld aan toename van wearables die gegevens over slaapritme verzamelen, en zo ook informatie over gezondheid kunnen afleiden</a:t>
            </a:r>
          </a:p>
          <a:p>
            <a:r>
              <a:rPr lang="nl-NL" dirty="0"/>
              <a:t>Nieuwe etalages: personalisatie, maar ook zintuigelijk in overtuigende vorm (</a:t>
            </a:r>
            <a:r>
              <a:rPr lang="nl-NL" dirty="0" err="1"/>
              <a:t>immersief</a:t>
            </a:r>
            <a:r>
              <a:rPr lang="nl-NL" dirty="0"/>
              <a:t>)</a:t>
            </a:r>
          </a:p>
        </p:txBody>
      </p:sp>
      <p:sp>
        <p:nvSpPr>
          <p:cNvPr id="4" name="Tijdelijke aanduiding voor voettekst 3"/>
          <p:cNvSpPr>
            <a:spLocks noGrp="1"/>
          </p:cNvSpPr>
          <p:nvPr>
            <p:ph type="ftr" sz="quarter" idx="10"/>
          </p:nvPr>
        </p:nvSpPr>
        <p:spPr/>
        <p:txBody>
          <a:bodyPr/>
          <a:lstStyle/>
          <a:p>
            <a:pPr>
              <a:defRPr/>
            </a:pPr>
            <a:endParaRPr lang="nl-NL"/>
          </a:p>
        </p:txBody>
      </p:sp>
      <p:sp>
        <p:nvSpPr>
          <p:cNvPr id="5" name="Tijdelijke aanduiding voor dianummer 4"/>
          <p:cNvSpPr>
            <a:spLocks noGrp="1"/>
          </p:cNvSpPr>
          <p:nvPr>
            <p:ph type="sldNum" sz="quarter" idx="11"/>
          </p:nvPr>
        </p:nvSpPr>
        <p:spPr/>
        <p:txBody>
          <a:bodyPr/>
          <a:lstStyle/>
          <a:p>
            <a:pPr>
              <a:defRPr/>
            </a:pPr>
            <a:fld id="{F4E9F4CA-22B2-489F-8942-4A13F754FC9F}" type="slidenum">
              <a:rPr lang="nl-NL" smtClean="0"/>
              <a:pPr>
                <a:defRPr/>
              </a:pPr>
              <a:t>3</a:t>
            </a:fld>
            <a:endParaRPr lang="nl-NL"/>
          </a:p>
        </p:txBody>
      </p:sp>
    </p:spTree>
    <p:extLst>
      <p:ext uri="{BB962C8B-B14F-4D97-AF65-F5344CB8AC3E}">
        <p14:creationId xmlns:p14="http://schemas.microsoft.com/office/powerpoint/2010/main" val="2811460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u="sng" dirty="0"/>
              <a:t>Consumenten</a:t>
            </a:r>
            <a:r>
              <a:rPr lang="nl-NL" sz="1200" dirty="0"/>
              <a:t>: wordt de hogere prijs van gerichte </a:t>
            </a:r>
            <a:r>
              <a:rPr lang="nl-NL" sz="1200" dirty="0" err="1"/>
              <a:t>ads</a:t>
            </a:r>
            <a:r>
              <a:rPr lang="nl-NL" sz="1200" dirty="0"/>
              <a:t> doorberekend? Wat is de schade van datalekken, </a:t>
            </a:r>
            <a:r>
              <a:rPr lang="nl-NL" sz="1200" dirty="0" err="1"/>
              <a:t>phishing</a:t>
            </a:r>
            <a:r>
              <a:rPr lang="nl-NL" sz="1200" dirty="0"/>
              <a:t> e.d.? Wordt je wel naar product met laagste prijs en beste kwaliteit geleid? Ook is het lastig meetbaar te maken dat consumenten iets kopen </a:t>
            </a:r>
            <a:r>
              <a:rPr lang="nl-NL" sz="1200" i="1" dirty="0"/>
              <a:t>omdat </a:t>
            </a:r>
            <a:r>
              <a:rPr lang="nl-NL" sz="1200" dirty="0"/>
              <a:t>ze een ad hebben gezien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u="sng" dirty="0"/>
              <a:t>Adverteerders en mediabedrijven</a:t>
            </a:r>
            <a:r>
              <a:rPr lang="nl-NL" sz="1200" dirty="0"/>
              <a:t>: Grote spelers als Meta en Google zijn machtig en lijkt sprake van beperkte concurrentie die nadelig uit kan pakken voor alle partijen behalve de platformen; Nederlandse mediabedrijven lijken nauwelijks te profiteren van de groeiende digitale advertentie-industrie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Arial"/>
                <a:cs typeface="Arial"/>
              </a:rPr>
              <a:t>Al met al: </a:t>
            </a:r>
            <a:r>
              <a:rPr lang="en-US" b="1" dirty="0" err="1">
                <a:latin typeface="Arial"/>
                <a:cs typeface="Arial"/>
              </a:rPr>
              <a:t>gepersonaliseerde</a:t>
            </a:r>
            <a:r>
              <a:rPr lang="en-US" b="1" dirty="0">
                <a:latin typeface="Arial"/>
                <a:cs typeface="Arial"/>
              </a:rPr>
              <a:t> ads </a:t>
            </a:r>
            <a:r>
              <a:rPr lang="en-US" b="1" dirty="0" err="1">
                <a:latin typeface="Arial"/>
                <a:cs typeface="Arial"/>
              </a:rPr>
              <a:t>kunnen</a:t>
            </a:r>
            <a:r>
              <a:rPr lang="en-US" b="1" dirty="0">
                <a:latin typeface="Arial"/>
                <a:cs typeface="Arial"/>
              </a:rPr>
              <a:t> </a:t>
            </a:r>
            <a:r>
              <a:rPr lang="en-US" b="1" dirty="0" err="1">
                <a:latin typeface="Arial"/>
                <a:cs typeface="Arial"/>
              </a:rPr>
              <a:t>specifieke</a:t>
            </a:r>
            <a:r>
              <a:rPr lang="en-US" b="1" dirty="0">
                <a:latin typeface="Arial"/>
                <a:cs typeface="Arial"/>
              </a:rPr>
              <a:t> </a:t>
            </a:r>
            <a:r>
              <a:rPr lang="en-US" b="1" dirty="0" err="1">
                <a:latin typeface="Arial"/>
                <a:cs typeface="Arial"/>
              </a:rPr>
              <a:t>voordelen</a:t>
            </a:r>
            <a:r>
              <a:rPr lang="en-US" b="1" dirty="0">
                <a:latin typeface="Arial"/>
                <a:cs typeface="Arial"/>
              </a:rPr>
              <a:t> </a:t>
            </a:r>
            <a:r>
              <a:rPr lang="en-US" b="1" dirty="0" err="1">
                <a:latin typeface="Arial"/>
                <a:cs typeface="Arial"/>
              </a:rPr>
              <a:t>bieden</a:t>
            </a:r>
            <a:r>
              <a:rPr lang="en-US" b="1" dirty="0">
                <a:latin typeface="Arial"/>
                <a:cs typeface="Arial"/>
              </a:rPr>
              <a:t> </a:t>
            </a:r>
            <a:r>
              <a:rPr lang="en-US" b="1" dirty="0" err="1">
                <a:latin typeface="Arial"/>
                <a:cs typeface="Arial"/>
              </a:rPr>
              <a:t>aan</a:t>
            </a:r>
            <a:r>
              <a:rPr lang="en-US" b="1" dirty="0">
                <a:latin typeface="Arial"/>
                <a:cs typeface="Arial"/>
              </a:rPr>
              <a:t> </a:t>
            </a:r>
            <a:r>
              <a:rPr lang="en-US" b="1" dirty="0" err="1">
                <a:latin typeface="Arial"/>
                <a:cs typeface="Arial"/>
              </a:rPr>
              <a:t>partijen</a:t>
            </a:r>
            <a:r>
              <a:rPr lang="en-US" b="1" dirty="0">
                <a:latin typeface="Arial"/>
                <a:cs typeface="Arial"/>
              </a:rPr>
              <a:t>, maar het is </a:t>
            </a:r>
            <a:r>
              <a:rPr lang="en-US" b="1" dirty="0" err="1">
                <a:latin typeface="Arial"/>
                <a:cs typeface="Arial"/>
              </a:rPr>
              <a:t>onzeker</a:t>
            </a:r>
            <a:r>
              <a:rPr lang="en-US" b="1" dirty="0">
                <a:latin typeface="Arial"/>
                <a:cs typeface="Arial"/>
              </a:rPr>
              <a:t> of ze overall in het </a:t>
            </a:r>
            <a:r>
              <a:rPr lang="en-US" b="1" dirty="0" err="1">
                <a:latin typeface="Arial"/>
                <a:cs typeface="Arial"/>
              </a:rPr>
              <a:t>voordeel</a:t>
            </a:r>
            <a:r>
              <a:rPr lang="en-US" b="1" dirty="0">
                <a:latin typeface="Arial"/>
                <a:cs typeface="Arial"/>
              </a:rPr>
              <a:t> </a:t>
            </a:r>
            <a:r>
              <a:rPr lang="en-US" b="1" dirty="0" err="1">
                <a:latin typeface="Arial"/>
                <a:cs typeface="Arial"/>
              </a:rPr>
              <a:t>werken</a:t>
            </a:r>
            <a:r>
              <a:rPr lang="en-US" b="1" dirty="0">
                <a:latin typeface="Arial"/>
                <a:cs typeface="Arial"/>
              </a:rPr>
              <a:t> van </a:t>
            </a:r>
            <a:r>
              <a:rPr lang="en-US" b="1" dirty="0" err="1">
                <a:latin typeface="Arial"/>
                <a:cs typeface="Arial"/>
              </a:rPr>
              <a:t>consumenten</a:t>
            </a:r>
            <a:r>
              <a:rPr lang="en-US" b="1" dirty="0">
                <a:latin typeface="Arial"/>
                <a:cs typeface="Arial"/>
              </a:rPr>
              <a:t>, </a:t>
            </a:r>
            <a:r>
              <a:rPr lang="en-US" b="1" dirty="0" err="1">
                <a:latin typeface="Arial"/>
                <a:cs typeface="Arial"/>
              </a:rPr>
              <a:t>adverteerders</a:t>
            </a:r>
            <a:r>
              <a:rPr lang="en-US" b="1" dirty="0">
                <a:latin typeface="Arial"/>
                <a:cs typeface="Arial"/>
              </a:rPr>
              <a:t> en website-</a:t>
            </a:r>
            <a:r>
              <a:rPr lang="en-US" b="1" dirty="0" err="1">
                <a:latin typeface="Arial"/>
                <a:cs typeface="Arial"/>
              </a:rPr>
              <a:t>eigenaren</a:t>
            </a:r>
            <a:r>
              <a:rPr lang="en-US" b="1" dirty="0">
                <a:latin typeface="Arial"/>
                <a:cs typeface="Arial"/>
              </a:rPr>
              <a:t> en de </a:t>
            </a:r>
            <a:r>
              <a:rPr lang="en-US" b="1" dirty="0" err="1">
                <a:latin typeface="Arial"/>
                <a:cs typeface="Arial"/>
              </a:rPr>
              <a:t>netto</a:t>
            </a:r>
            <a:r>
              <a:rPr lang="en-US" b="1" dirty="0">
                <a:latin typeface="Arial"/>
                <a:cs typeface="Arial"/>
              </a:rPr>
              <a:t> </a:t>
            </a:r>
            <a:r>
              <a:rPr lang="en-US" b="1" dirty="0" err="1">
                <a:latin typeface="Arial"/>
                <a:cs typeface="Arial"/>
              </a:rPr>
              <a:t>welvaart</a:t>
            </a:r>
            <a:endParaRPr lang="en-US" b="1" dirty="0">
              <a:latin typeface="Arial"/>
              <a:cs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nl-NL" b="1" dirty="0"/>
              <a:t>Databrokers en datamanagement-platformen (</a:t>
            </a:r>
            <a:r>
              <a:rPr lang="nl-NL" b="1" dirty="0" err="1"/>
              <a:t>DMP's</a:t>
            </a:r>
            <a:r>
              <a:rPr lang="nl-NL" b="1" dirty="0"/>
              <a:t>)</a:t>
            </a:r>
            <a:r>
              <a:rPr lang="nl-NL" dirty="0"/>
              <a:t> verzamelen, kopen en verhandelen data van internet- en appgebruikers uit een veelheid aan bronnen. Zoals eerder benoemd kunnen dit openbare bronnen of private (commerciële) bronnen zijn. Ze verrijken bestaande datasets of leggen nieuwe datasets aan en voeren data-analyses uit. </a:t>
            </a:r>
            <a:r>
              <a:rPr lang="nl-NL" dirty="0" err="1"/>
              <a:t>DMP's</a:t>
            </a:r>
            <a:r>
              <a:rPr lang="nl-NL" dirty="0"/>
              <a:t> zijn, meer dan brokers, gericht op het beheren van data voor adverteerders. Brokers richten zich daarnaast op marktfacilitators.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b="1" dirty="0" err="1"/>
              <a:t>Demand</a:t>
            </a:r>
            <a:r>
              <a:rPr lang="nl-NL" b="1" dirty="0"/>
              <a:t>-side-platformen (</a:t>
            </a:r>
            <a:r>
              <a:rPr lang="nl-NL" b="1" dirty="0" err="1"/>
              <a:t>DSP's</a:t>
            </a:r>
            <a:r>
              <a:rPr lang="nl-NL" b="1" dirty="0"/>
              <a:t>) </a:t>
            </a:r>
            <a:r>
              <a:rPr lang="nl-NL" dirty="0"/>
              <a:t>bieden aan (veelal grotere) adverteerders advies over en uitvoering van advertentiestrategieën en biedingsstrategieën voor de aankoop van advertentieruimte. </a:t>
            </a:r>
            <a:r>
              <a:rPr lang="nl-NL" dirty="0" err="1"/>
              <a:t>DSP's</a:t>
            </a:r>
            <a:r>
              <a:rPr lang="nl-NL" dirty="0"/>
              <a:t> vragen een vergoeding voor hun diensten op een zogenoemde </a:t>
            </a:r>
            <a:r>
              <a:rPr lang="nl-NL" dirty="0" err="1"/>
              <a:t>cost</a:t>
            </a:r>
            <a:r>
              <a:rPr lang="nl-NL" dirty="0"/>
              <a:t>-per-mille-basis. Dit betekent dat adverteerders een bepaalde prijs per duizend impressies van hun advertenties betalen.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b="1" dirty="0"/>
              <a:t>Supply-side-platformen (</a:t>
            </a:r>
            <a:r>
              <a:rPr lang="nl-NL" b="1" dirty="0" err="1"/>
              <a:t>SSP's</a:t>
            </a:r>
            <a:r>
              <a:rPr lang="nl-NL" b="1" dirty="0"/>
              <a:t>) </a:t>
            </a:r>
            <a:r>
              <a:rPr lang="nl-NL" dirty="0"/>
              <a:t>richten zich met hun diensten op website- en appeigenaren. Ze ondersteunen eigenaren bij het maximaliseren van inkomsten uit de verkoop van advertentieruimte. Vaak treden ze op namens eigenaren, als hun agent, in het verkoopproces. </a:t>
            </a:r>
            <a:r>
              <a:rPr lang="nl-NL" dirty="0" err="1"/>
              <a:t>SSP's</a:t>
            </a:r>
            <a:r>
              <a:rPr lang="nl-NL" dirty="0"/>
              <a:t> vragen eigenaren vaak een omzetaandeel in ruil voor hun diensten, variërend van 5% tot 35%</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dirty="0"/>
          </a:p>
          <a:p>
            <a:endParaRPr lang="nl-NL" dirty="0"/>
          </a:p>
        </p:txBody>
      </p:sp>
      <p:sp>
        <p:nvSpPr>
          <p:cNvPr id="4" name="Footer Placeholder 3"/>
          <p:cNvSpPr>
            <a:spLocks noGrp="1"/>
          </p:cNvSpPr>
          <p:nvPr>
            <p:ph type="ftr" sz="quarter" idx="4"/>
          </p:nvPr>
        </p:nvSpPr>
        <p:spPr/>
        <p:txBody>
          <a:bodyPr/>
          <a:lstStyle/>
          <a:p>
            <a:pPr>
              <a:defRPr/>
            </a:pPr>
            <a:endParaRPr lang="nl-NL"/>
          </a:p>
        </p:txBody>
      </p:sp>
      <p:sp>
        <p:nvSpPr>
          <p:cNvPr id="5" name="Slide Number Placeholder 4"/>
          <p:cNvSpPr>
            <a:spLocks noGrp="1"/>
          </p:cNvSpPr>
          <p:nvPr>
            <p:ph type="sldNum" sz="quarter" idx="5"/>
          </p:nvPr>
        </p:nvSpPr>
        <p:spPr/>
        <p:txBody>
          <a:bodyPr/>
          <a:lstStyle/>
          <a:p>
            <a:pPr>
              <a:defRPr/>
            </a:pPr>
            <a:fld id="{F4E9F4CA-22B2-489F-8942-4A13F754FC9F}" type="slidenum">
              <a:rPr lang="nl-NL" smtClean="0"/>
              <a:pPr>
                <a:defRPr/>
              </a:pPr>
              <a:t>4</a:t>
            </a:fld>
            <a:endParaRPr lang="nl-NL"/>
          </a:p>
        </p:txBody>
      </p:sp>
    </p:spTree>
    <p:extLst>
      <p:ext uri="{BB962C8B-B14F-4D97-AF65-F5344CB8AC3E}">
        <p14:creationId xmlns:p14="http://schemas.microsoft.com/office/powerpoint/2010/main" val="167908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Minister raadt mensen aan 'goed na te denken' over gebruik van apps als </a:t>
            </a:r>
            <a:r>
              <a:rPr lang="nl-NL" dirty="0" err="1">
                <a:hlinkClick r:id="rId3"/>
              </a:rPr>
              <a:t>Temu</a:t>
            </a:r>
            <a:r>
              <a:rPr lang="nl-NL" dirty="0">
                <a:hlinkClick r:id="rId3"/>
              </a:rPr>
              <a:t> | Tech | NU.nl</a:t>
            </a:r>
            <a:endParaRPr lang="nl-NL" dirty="0"/>
          </a:p>
          <a:p>
            <a:endParaRPr lang="nl-NL" dirty="0"/>
          </a:p>
        </p:txBody>
      </p:sp>
      <p:sp>
        <p:nvSpPr>
          <p:cNvPr id="4" name="Tijdelijke aanduiding voor voettekst 3"/>
          <p:cNvSpPr>
            <a:spLocks noGrp="1"/>
          </p:cNvSpPr>
          <p:nvPr>
            <p:ph type="ftr" sz="quarter" idx="10"/>
          </p:nvPr>
        </p:nvSpPr>
        <p:spPr/>
        <p:txBody>
          <a:bodyPr/>
          <a:lstStyle/>
          <a:p>
            <a:pPr>
              <a:defRPr/>
            </a:pPr>
            <a:endParaRPr lang="nl-NL"/>
          </a:p>
        </p:txBody>
      </p:sp>
      <p:sp>
        <p:nvSpPr>
          <p:cNvPr id="5" name="Tijdelijke aanduiding voor dianummer 4"/>
          <p:cNvSpPr>
            <a:spLocks noGrp="1"/>
          </p:cNvSpPr>
          <p:nvPr>
            <p:ph type="sldNum" sz="quarter" idx="11"/>
          </p:nvPr>
        </p:nvSpPr>
        <p:spPr/>
        <p:txBody>
          <a:bodyPr/>
          <a:lstStyle/>
          <a:p>
            <a:pPr>
              <a:defRPr/>
            </a:pPr>
            <a:fld id="{F4E9F4CA-22B2-489F-8942-4A13F754FC9F}" type="slidenum">
              <a:rPr lang="nl-NL" smtClean="0"/>
              <a:pPr>
                <a:defRPr/>
              </a:pPr>
              <a:t>5</a:t>
            </a:fld>
            <a:endParaRPr lang="nl-NL"/>
          </a:p>
        </p:txBody>
      </p:sp>
    </p:spTree>
    <p:extLst>
      <p:ext uri="{BB962C8B-B14F-4D97-AF65-F5344CB8AC3E}">
        <p14:creationId xmlns:p14="http://schemas.microsoft.com/office/powerpoint/2010/main" val="3358954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voettekst 3"/>
          <p:cNvSpPr>
            <a:spLocks noGrp="1"/>
          </p:cNvSpPr>
          <p:nvPr>
            <p:ph type="ftr" sz="quarter" idx="10"/>
          </p:nvPr>
        </p:nvSpPr>
        <p:spPr/>
        <p:txBody>
          <a:bodyPr/>
          <a:lstStyle/>
          <a:p>
            <a:pPr>
              <a:defRPr/>
            </a:pPr>
            <a:endParaRPr lang="nl-NL"/>
          </a:p>
        </p:txBody>
      </p:sp>
      <p:sp>
        <p:nvSpPr>
          <p:cNvPr id="5" name="Tijdelijke aanduiding voor dianummer 4"/>
          <p:cNvSpPr>
            <a:spLocks noGrp="1"/>
          </p:cNvSpPr>
          <p:nvPr>
            <p:ph type="sldNum" sz="quarter" idx="11"/>
          </p:nvPr>
        </p:nvSpPr>
        <p:spPr/>
        <p:txBody>
          <a:bodyPr/>
          <a:lstStyle/>
          <a:p>
            <a:pPr>
              <a:defRPr/>
            </a:pPr>
            <a:fld id="{F4E9F4CA-22B2-489F-8942-4A13F754FC9F}" type="slidenum">
              <a:rPr lang="nl-NL" smtClean="0"/>
              <a:pPr>
                <a:defRPr/>
              </a:pPr>
              <a:t>6</a:t>
            </a:fld>
            <a:endParaRPr lang="nl-NL"/>
          </a:p>
        </p:txBody>
      </p:sp>
    </p:spTree>
    <p:extLst>
      <p:ext uri="{BB962C8B-B14F-4D97-AF65-F5344CB8AC3E}">
        <p14:creationId xmlns:p14="http://schemas.microsoft.com/office/powerpoint/2010/main" val="2176550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68BD8-D390-F03A-3652-DA5074AED13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13818DD-9AA6-532F-264F-942732500B2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7149C3F-BB21-07FC-769E-B39003381C88}"/>
              </a:ext>
            </a:extLst>
          </p:cNvPr>
          <p:cNvSpPr>
            <a:spLocks noGrp="1"/>
          </p:cNvSpPr>
          <p:nvPr>
            <p:ph type="body" idx="1"/>
          </p:nvPr>
        </p:nvSpPr>
        <p:spPr/>
        <p:txBody>
          <a:bodyPr/>
          <a:lstStyle/>
          <a:p>
            <a:endParaRPr lang="nl-NL"/>
          </a:p>
        </p:txBody>
      </p:sp>
      <p:sp>
        <p:nvSpPr>
          <p:cNvPr id="4" name="Tijdelijke aanduiding voor voettekst 3">
            <a:extLst>
              <a:ext uri="{FF2B5EF4-FFF2-40B4-BE49-F238E27FC236}">
                <a16:creationId xmlns:a16="http://schemas.microsoft.com/office/drawing/2014/main" id="{EE6C606A-FB68-5E53-306A-327FDE9E8407}"/>
              </a:ext>
            </a:extLst>
          </p:cNvPr>
          <p:cNvSpPr>
            <a:spLocks noGrp="1"/>
          </p:cNvSpPr>
          <p:nvPr>
            <p:ph type="ftr" sz="quarter" idx="10"/>
          </p:nvPr>
        </p:nvSpPr>
        <p:spPr/>
        <p:txBody>
          <a:bodyPr/>
          <a:lstStyle/>
          <a:p>
            <a:pPr>
              <a:defRPr/>
            </a:pPr>
            <a:endParaRPr lang="nl-NL"/>
          </a:p>
        </p:txBody>
      </p:sp>
      <p:sp>
        <p:nvSpPr>
          <p:cNvPr id="5" name="Tijdelijke aanduiding voor dianummer 4">
            <a:extLst>
              <a:ext uri="{FF2B5EF4-FFF2-40B4-BE49-F238E27FC236}">
                <a16:creationId xmlns:a16="http://schemas.microsoft.com/office/drawing/2014/main" id="{C1C04A1A-817B-3FB9-7276-8C1762015A88}"/>
              </a:ext>
            </a:extLst>
          </p:cNvPr>
          <p:cNvSpPr>
            <a:spLocks noGrp="1"/>
          </p:cNvSpPr>
          <p:nvPr>
            <p:ph type="sldNum" sz="quarter" idx="11"/>
          </p:nvPr>
        </p:nvSpPr>
        <p:spPr/>
        <p:txBody>
          <a:bodyPr/>
          <a:lstStyle/>
          <a:p>
            <a:pPr>
              <a:defRPr/>
            </a:pPr>
            <a:fld id="{F4E9F4CA-22B2-489F-8942-4A13F754FC9F}" type="slidenum">
              <a:rPr lang="nl-NL" smtClean="0"/>
              <a:pPr>
                <a:defRPr/>
              </a:pPr>
              <a:t>7</a:t>
            </a:fld>
            <a:endParaRPr lang="nl-NL"/>
          </a:p>
        </p:txBody>
      </p:sp>
    </p:spTree>
    <p:extLst>
      <p:ext uri="{BB962C8B-B14F-4D97-AF65-F5344CB8AC3E}">
        <p14:creationId xmlns:p14="http://schemas.microsoft.com/office/powerpoint/2010/main" val="3639182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DC0EC-B26F-EC1E-26C4-EC2A8C9999D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AF3518-B95D-EC25-383D-D4F1147B04D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DEC9719-53C0-42AE-B76B-8BE15791B8CA}"/>
              </a:ext>
            </a:extLst>
          </p:cNvPr>
          <p:cNvSpPr>
            <a:spLocks noGrp="1"/>
          </p:cNvSpPr>
          <p:nvPr>
            <p:ph type="body" idx="1"/>
          </p:nvPr>
        </p:nvSpPr>
        <p:spPr/>
        <p:txBody>
          <a:bodyPr/>
          <a:lstStyle/>
          <a:p>
            <a:r>
              <a:rPr lang="en-US" dirty="0">
                <a:hlinkClick r:id="rId3"/>
              </a:rPr>
              <a:t>Big Tech fines tracker | Proton</a:t>
            </a:r>
            <a:endParaRPr lang="en-US" dirty="0"/>
          </a:p>
          <a:p>
            <a:endParaRPr lang="en-US" dirty="0"/>
          </a:p>
          <a:p>
            <a:r>
              <a:rPr lang="en-US" dirty="0"/>
              <a:t>Al </a:t>
            </a:r>
            <a:r>
              <a:rPr lang="en-US" dirty="0" err="1"/>
              <a:t>wordt</a:t>
            </a:r>
            <a:r>
              <a:rPr lang="en-US" dirty="0"/>
              <a:t> op </a:t>
            </a:r>
            <a:r>
              <a:rPr lang="en-US" dirty="0" err="1"/>
              <a:t>rechtsgeldige</a:t>
            </a:r>
            <a:r>
              <a:rPr lang="en-US" dirty="0"/>
              <a:t> </a:t>
            </a:r>
            <a:r>
              <a:rPr lang="en-US" dirty="0" err="1"/>
              <a:t>manier</a:t>
            </a:r>
            <a:r>
              <a:rPr lang="en-US" dirty="0"/>
              <a:t> om </a:t>
            </a:r>
            <a:r>
              <a:rPr lang="en-US" dirty="0" err="1"/>
              <a:t>toestemming</a:t>
            </a:r>
            <a:r>
              <a:rPr lang="en-US" dirty="0"/>
              <a:t> </a:t>
            </a:r>
            <a:r>
              <a:rPr lang="en-US" dirty="0" err="1"/>
              <a:t>gevraagd</a:t>
            </a:r>
            <a:r>
              <a:rPr lang="en-US" dirty="0"/>
              <a:t>, </a:t>
            </a:r>
            <a:r>
              <a:rPr lang="en-US" dirty="0" err="1"/>
              <a:t>worden</a:t>
            </a:r>
            <a:r>
              <a:rPr lang="en-US" dirty="0"/>
              <a:t> </a:t>
            </a:r>
            <a:r>
              <a:rPr lang="en-US" dirty="0" err="1"/>
              <a:t>publieke</a:t>
            </a:r>
            <a:r>
              <a:rPr lang="en-US" dirty="0"/>
              <a:t> warden dan </a:t>
            </a:r>
            <a:r>
              <a:rPr lang="en-US" dirty="0" err="1"/>
              <a:t>voldoende</a:t>
            </a:r>
            <a:r>
              <a:rPr lang="en-US" dirty="0"/>
              <a:t> </a:t>
            </a:r>
            <a:r>
              <a:rPr lang="en-US" dirty="0" err="1"/>
              <a:t>beschermd</a:t>
            </a:r>
            <a:r>
              <a:rPr lang="en-US" dirty="0"/>
              <a:t>? </a:t>
            </a:r>
            <a:endParaRPr lang="nl-NL" dirty="0"/>
          </a:p>
        </p:txBody>
      </p:sp>
      <p:sp>
        <p:nvSpPr>
          <p:cNvPr id="4" name="Tijdelijke aanduiding voor voettekst 3">
            <a:extLst>
              <a:ext uri="{FF2B5EF4-FFF2-40B4-BE49-F238E27FC236}">
                <a16:creationId xmlns:a16="http://schemas.microsoft.com/office/drawing/2014/main" id="{1E8513D8-5A5C-E593-2B9D-B57E6F420DA7}"/>
              </a:ext>
            </a:extLst>
          </p:cNvPr>
          <p:cNvSpPr>
            <a:spLocks noGrp="1"/>
          </p:cNvSpPr>
          <p:nvPr>
            <p:ph type="ftr" sz="quarter" idx="10"/>
          </p:nvPr>
        </p:nvSpPr>
        <p:spPr/>
        <p:txBody>
          <a:bodyPr/>
          <a:lstStyle/>
          <a:p>
            <a:pPr>
              <a:defRPr/>
            </a:pPr>
            <a:endParaRPr lang="nl-NL"/>
          </a:p>
        </p:txBody>
      </p:sp>
      <p:sp>
        <p:nvSpPr>
          <p:cNvPr id="5" name="Tijdelijke aanduiding voor dianummer 4">
            <a:extLst>
              <a:ext uri="{FF2B5EF4-FFF2-40B4-BE49-F238E27FC236}">
                <a16:creationId xmlns:a16="http://schemas.microsoft.com/office/drawing/2014/main" id="{9C1ECD92-1C4A-5BC0-7D46-2621DEA57F45}"/>
              </a:ext>
            </a:extLst>
          </p:cNvPr>
          <p:cNvSpPr>
            <a:spLocks noGrp="1"/>
          </p:cNvSpPr>
          <p:nvPr>
            <p:ph type="sldNum" sz="quarter" idx="11"/>
          </p:nvPr>
        </p:nvSpPr>
        <p:spPr/>
        <p:txBody>
          <a:bodyPr/>
          <a:lstStyle/>
          <a:p>
            <a:pPr>
              <a:defRPr/>
            </a:pPr>
            <a:fld id="{F4E9F4CA-22B2-489F-8942-4A13F754FC9F}" type="slidenum">
              <a:rPr lang="nl-NL" smtClean="0"/>
              <a:pPr>
                <a:defRPr/>
              </a:pPr>
              <a:t>8</a:t>
            </a:fld>
            <a:endParaRPr lang="nl-NL"/>
          </a:p>
        </p:txBody>
      </p:sp>
    </p:spTree>
    <p:extLst>
      <p:ext uri="{BB962C8B-B14F-4D97-AF65-F5344CB8AC3E}">
        <p14:creationId xmlns:p14="http://schemas.microsoft.com/office/powerpoint/2010/main" val="3840075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9A9BC-E16F-0851-7B62-45F9CD893AE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ADB3928-B742-74DE-5DDC-959BA5A1524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A2303CD-1C3F-A61D-3721-E9FC93ED7658}"/>
              </a:ext>
            </a:extLst>
          </p:cNvPr>
          <p:cNvSpPr>
            <a:spLocks noGrp="1"/>
          </p:cNvSpPr>
          <p:nvPr>
            <p:ph type="body" idx="1"/>
          </p:nvPr>
        </p:nvSpPr>
        <p:spPr/>
        <p:txBody>
          <a:bodyPr/>
          <a:lstStyle/>
          <a:p>
            <a:endParaRPr lang="nl-NL"/>
          </a:p>
        </p:txBody>
      </p:sp>
      <p:sp>
        <p:nvSpPr>
          <p:cNvPr id="4" name="Tijdelijke aanduiding voor voettekst 3">
            <a:extLst>
              <a:ext uri="{FF2B5EF4-FFF2-40B4-BE49-F238E27FC236}">
                <a16:creationId xmlns:a16="http://schemas.microsoft.com/office/drawing/2014/main" id="{94BA513E-9175-1A70-311C-CDAD2CA95DBA}"/>
              </a:ext>
            </a:extLst>
          </p:cNvPr>
          <p:cNvSpPr>
            <a:spLocks noGrp="1"/>
          </p:cNvSpPr>
          <p:nvPr>
            <p:ph type="ftr" sz="quarter" idx="10"/>
          </p:nvPr>
        </p:nvSpPr>
        <p:spPr/>
        <p:txBody>
          <a:bodyPr/>
          <a:lstStyle/>
          <a:p>
            <a:pPr>
              <a:defRPr/>
            </a:pPr>
            <a:endParaRPr lang="nl-NL"/>
          </a:p>
        </p:txBody>
      </p:sp>
      <p:sp>
        <p:nvSpPr>
          <p:cNvPr id="5" name="Tijdelijke aanduiding voor dianummer 4">
            <a:extLst>
              <a:ext uri="{FF2B5EF4-FFF2-40B4-BE49-F238E27FC236}">
                <a16:creationId xmlns:a16="http://schemas.microsoft.com/office/drawing/2014/main" id="{C2B3D79E-D727-29D5-4D82-AE8EADFD98C4}"/>
              </a:ext>
            </a:extLst>
          </p:cNvPr>
          <p:cNvSpPr>
            <a:spLocks noGrp="1"/>
          </p:cNvSpPr>
          <p:nvPr>
            <p:ph type="sldNum" sz="quarter" idx="11"/>
          </p:nvPr>
        </p:nvSpPr>
        <p:spPr/>
        <p:txBody>
          <a:bodyPr/>
          <a:lstStyle/>
          <a:p>
            <a:pPr>
              <a:defRPr/>
            </a:pPr>
            <a:fld id="{F4E9F4CA-22B2-489F-8942-4A13F754FC9F}" type="slidenum">
              <a:rPr lang="nl-NL" smtClean="0"/>
              <a:pPr>
                <a:defRPr/>
              </a:pPr>
              <a:t>9</a:t>
            </a:fld>
            <a:endParaRPr lang="nl-NL"/>
          </a:p>
        </p:txBody>
      </p:sp>
    </p:spTree>
    <p:extLst>
      <p:ext uri="{BB962C8B-B14F-4D97-AF65-F5344CB8AC3E}">
        <p14:creationId xmlns:p14="http://schemas.microsoft.com/office/powerpoint/2010/main" val="2566034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7B2D8-23FA-F1A4-2FAD-099B60A1B84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5CFC378-9AAA-7662-E671-F59408F46DD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B793992-C4BC-4738-FCFD-8F3DFD04E673}"/>
              </a:ext>
            </a:extLst>
          </p:cNvPr>
          <p:cNvSpPr>
            <a:spLocks noGrp="1"/>
          </p:cNvSpPr>
          <p:nvPr>
            <p:ph type="body" idx="1"/>
          </p:nvPr>
        </p:nvSpPr>
        <p:spPr/>
        <p:txBody>
          <a:bodyPr/>
          <a:lstStyle/>
          <a:p>
            <a:r>
              <a:rPr lang="nl-NL" dirty="0">
                <a:hlinkClick r:id="rId3"/>
              </a:rPr>
              <a:t>Contextueel adverteren laat relevantie tot 40% stijgen – </a:t>
            </a:r>
            <a:r>
              <a:rPr lang="nl-NL" dirty="0" err="1">
                <a:hlinkClick r:id="rId3"/>
              </a:rPr>
              <a:t>Emerce</a:t>
            </a:r>
            <a:endParaRPr lang="nl-NL" dirty="0"/>
          </a:p>
          <a:p>
            <a:endParaRPr lang="nl-NL" dirty="0"/>
          </a:p>
          <a:p>
            <a:r>
              <a:rPr lang="nl-NL" dirty="0"/>
              <a:t>p. 92 De opbrengst van een programmatische advertentie tussen de 50 cent en $3 liggen, en die van contextuele advertenties tussen de 10 en 30 cent. Wel zouden die prijzen dichter naar elkaar kunnen groeien als programmatisch adverteren niet meer kan of mag. Dit is ook de conclusie van het CMA</a:t>
            </a:r>
          </a:p>
        </p:txBody>
      </p:sp>
      <p:sp>
        <p:nvSpPr>
          <p:cNvPr id="4" name="Tijdelijke aanduiding voor voettekst 3">
            <a:extLst>
              <a:ext uri="{FF2B5EF4-FFF2-40B4-BE49-F238E27FC236}">
                <a16:creationId xmlns:a16="http://schemas.microsoft.com/office/drawing/2014/main" id="{AA225181-164C-B2C9-B193-D7335CB02D9E}"/>
              </a:ext>
            </a:extLst>
          </p:cNvPr>
          <p:cNvSpPr>
            <a:spLocks noGrp="1"/>
          </p:cNvSpPr>
          <p:nvPr>
            <p:ph type="ftr" sz="quarter" idx="10"/>
          </p:nvPr>
        </p:nvSpPr>
        <p:spPr/>
        <p:txBody>
          <a:bodyPr/>
          <a:lstStyle/>
          <a:p>
            <a:pPr>
              <a:defRPr/>
            </a:pPr>
            <a:endParaRPr lang="nl-NL"/>
          </a:p>
        </p:txBody>
      </p:sp>
      <p:sp>
        <p:nvSpPr>
          <p:cNvPr id="5" name="Tijdelijke aanduiding voor dianummer 4">
            <a:extLst>
              <a:ext uri="{FF2B5EF4-FFF2-40B4-BE49-F238E27FC236}">
                <a16:creationId xmlns:a16="http://schemas.microsoft.com/office/drawing/2014/main" id="{6662C2AB-8B21-135A-C9CD-E286F8AE4F7D}"/>
              </a:ext>
            </a:extLst>
          </p:cNvPr>
          <p:cNvSpPr>
            <a:spLocks noGrp="1"/>
          </p:cNvSpPr>
          <p:nvPr>
            <p:ph type="sldNum" sz="quarter" idx="11"/>
          </p:nvPr>
        </p:nvSpPr>
        <p:spPr/>
        <p:txBody>
          <a:bodyPr/>
          <a:lstStyle/>
          <a:p>
            <a:pPr>
              <a:defRPr/>
            </a:pPr>
            <a:fld id="{F4E9F4CA-22B2-489F-8942-4A13F754FC9F}" type="slidenum">
              <a:rPr lang="nl-NL" smtClean="0"/>
              <a:pPr>
                <a:defRPr/>
              </a:pPr>
              <a:t>10</a:t>
            </a:fld>
            <a:endParaRPr lang="nl-NL"/>
          </a:p>
        </p:txBody>
      </p:sp>
    </p:spTree>
    <p:extLst>
      <p:ext uri="{BB962C8B-B14F-4D97-AF65-F5344CB8AC3E}">
        <p14:creationId xmlns:p14="http://schemas.microsoft.com/office/powerpoint/2010/main" val="30975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pagin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1152" y="1740844"/>
            <a:ext cx="9067800" cy="755221"/>
          </a:xfrm>
          <a:prstGeom prst="rect">
            <a:avLst/>
          </a:prstGeom>
        </p:spPr>
        <p:txBody>
          <a:bodyPr lIns="0"/>
          <a:lstStyle>
            <a:lvl1pPr>
              <a:defRPr sz="4000" b="1" baseline="0">
                <a:latin typeface="Arial" panose="020B0604020202020204" pitchFamily="34" charset="0"/>
                <a:cs typeface="Arial" panose="020B0604020202020204" pitchFamily="34" charset="0"/>
              </a:defRPr>
            </a:lvl1pPr>
          </a:lstStyle>
          <a:p>
            <a:r>
              <a:rPr lang="en-US"/>
              <a:t>Click to edit title  (2 regels)</a:t>
            </a:r>
            <a:br>
              <a:rPr lang="en-US"/>
            </a:br>
            <a:endParaRPr lang="nl-NL"/>
          </a:p>
        </p:txBody>
      </p:sp>
      <p:sp>
        <p:nvSpPr>
          <p:cNvPr id="5" name="Rechteck 5"/>
          <p:cNvSpPr/>
          <p:nvPr userDrawn="1"/>
        </p:nvSpPr>
        <p:spPr>
          <a:xfrm>
            <a:off x="0" y="1851025"/>
            <a:ext cx="679450" cy="366713"/>
          </a:xfrm>
          <a:prstGeom prst="rect">
            <a:avLst/>
          </a:prstGeom>
          <a:solidFill>
            <a:srgbClr val="A01E4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de-DE">
              <a:solidFill>
                <a:schemeClr val="tx1"/>
              </a:solidFill>
            </a:endParaRPr>
          </a:p>
        </p:txBody>
      </p:sp>
      <p:sp>
        <p:nvSpPr>
          <p:cNvPr id="7" name="Text Placeholder 6"/>
          <p:cNvSpPr>
            <a:spLocks noGrp="1"/>
          </p:cNvSpPr>
          <p:nvPr>
            <p:ph type="body" sz="quarter" idx="12" hasCustomPrompt="1"/>
          </p:nvPr>
        </p:nvSpPr>
        <p:spPr>
          <a:xfrm>
            <a:off x="1501152" y="2907849"/>
            <a:ext cx="9067800" cy="1144588"/>
          </a:xfrm>
          <a:prstGeom prst="rect">
            <a:avLst/>
          </a:prstGeom>
        </p:spPr>
        <p:txBody>
          <a:bodyPr lIns="0"/>
          <a:lstStyle>
            <a:lvl1pPr marL="0" indent="0">
              <a:buFontTx/>
              <a:buNone/>
              <a:defRPr sz="2400" b="1" baseline="0">
                <a:solidFill>
                  <a:schemeClr val="bg2">
                    <a:lumMod val="50000"/>
                  </a:schemeClr>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Vul hier de ondertitel in (evt. 2 regels)</a:t>
            </a:r>
          </a:p>
        </p:txBody>
      </p:sp>
      <p:pic>
        <p:nvPicPr>
          <p:cNvPr id="8" name="Bild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01152" y="408172"/>
            <a:ext cx="2909888"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jdelijke aanduiding voor voettekst 12">
            <a:extLst>
              <a:ext uri="{FF2B5EF4-FFF2-40B4-BE49-F238E27FC236}">
                <a16:creationId xmlns:a16="http://schemas.microsoft.com/office/drawing/2014/main" id="{163A95FE-CF6C-495C-B216-D29E3FD4869C}"/>
              </a:ext>
            </a:extLst>
          </p:cNvPr>
          <p:cNvSpPr>
            <a:spLocks noGrp="1"/>
          </p:cNvSpPr>
          <p:nvPr>
            <p:ph type="ftr" sz="quarter" idx="13"/>
          </p:nvPr>
        </p:nvSpPr>
        <p:spPr/>
        <p:txBody>
          <a:bodyPr/>
          <a:lstStyle/>
          <a:p>
            <a:pPr>
              <a:defRPr/>
            </a:pPr>
            <a:r>
              <a:rPr lang="nl-NL"/>
              <a:t>Online tracking</a:t>
            </a:r>
          </a:p>
        </p:txBody>
      </p:sp>
      <p:sp>
        <p:nvSpPr>
          <p:cNvPr id="14" name="Tijdelijke aanduiding voor dianummer 13">
            <a:extLst>
              <a:ext uri="{FF2B5EF4-FFF2-40B4-BE49-F238E27FC236}">
                <a16:creationId xmlns:a16="http://schemas.microsoft.com/office/drawing/2014/main" id="{6C3675BF-0ECE-4239-859F-B29F683508DA}"/>
              </a:ext>
            </a:extLst>
          </p:cNvPr>
          <p:cNvSpPr>
            <a:spLocks noGrp="1"/>
          </p:cNvSpPr>
          <p:nvPr>
            <p:ph type="sldNum" sz="quarter" idx="14"/>
          </p:nvPr>
        </p:nvSpPr>
        <p:spPr/>
        <p:txBody>
          <a:bodyPr/>
          <a:lstStyle/>
          <a:p>
            <a:pPr>
              <a:defRPr/>
            </a:pPr>
            <a:fld id="{9EC8D583-ACD3-4145-A06F-A0ED66A856D0}" type="slidenum">
              <a:rPr lang="nl-NL" smtClean="0"/>
              <a:pPr>
                <a:defRPr/>
              </a:pPr>
              <a:t>‹#›</a:t>
            </a:fld>
            <a:endParaRPr lang="nl-NL"/>
          </a:p>
        </p:txBody>
      </p:sp>
    </p:spTree>
    <p:extLst>
      <p:ext uri="{BB962C8B-B14F-4D97-AF65-F5344CB8AC3E}">
        <p14:creationId xmlns:p14="http://schemas.microsoft.com/office/powerpoint/2010/main" val="886394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sp>
        <p:nvSpPr>
          <p:cNvPr id="7" name="Text Placeholder 6"/>
          <p:cNvSpPr>
            <a:spLocks noGrp="1"/>
          </p:cNvSpPr>
          <p:nvPr>
            <p:ph type="body" sz="quarter" idx="16" hasCustomPrompt="1"/>
          </p:nvPr>
        </p:nvSpPr>
        <p:spPr>
          <a:xfrm>
            <a:off x="1501151" y="4752000"/>
            <a:ext cx="9852649" cy="1152000"/>
          </a:xfrm>
          <a:prstGeom prst="rect">
            <a:avLst/>
          </a:prstGeom>
        </p:spPr>
        <p:txBody>
          <a:bodyPr lIns="0"/>
          <a:lstStyle>
            <a:lvl1pPr>
              <a:defRPr sz="2400" baseline="0">
                <a:latin typeface="Arial" panose="020B0604020202020204" pitchFamily="34" charset="0"/>
                <a:cs typeface="Arial" panose="020B0604020202020204" pitchFamily="34" charset="0"/>
              </a:defRPr>
            </a:lvl1pPr>
          </a:lstStyle>
          <a:p>
            <a:pPr lvl="0"/>
            <a:r>
              <a:rPr lang="en-US" err="1"/>
              <a:t>Ruimte</a:t>
            </a:r>
            <a:r>
              <a:rPr lang="en-US"/>
              <a:t> </a:t>
            </a:r>
            <a:r>
              <a:rPr lang="en-US" err="1"/>
              <a:t>voor</a:t>
            </a:r>
            <a:r>
              <a:rPr lang="en-US"/>
              <a:t> 2 bullets</a:t>
            </a:r>
            <a:endParaRPr lang="nl-NL"/>
          </a:p>
        </p:txBody>
      </p:sp>
      <p:sp>
        <p:nvSpPr>
          <p:cNvPr id="2" name="Footer Placeholder 1"/>
          <p:cNvSpPr>
            <a:spLocks noGrp="1"/>
          </p:cNvSpPr>
          <p:nvPr>
            <p:ph type="ftr" sz="quarter" idx="18"/>
          </p:nvPr>
        </p:nvSpPr>
        <p:spPr>
          <a:xfrm>
            <a:off x="1501151" y="6226175"/>
            <a:ext cx="6833223" cy="365125"/>
          </a:xfrm>
        </p:spPr>
        <p:txBody>
          <a:bodyPr/>
          <a:lstStyle/>
          <a:p>
            <a:pPr>
              <a:defRPr/>
            </a:pPr>
            <a:r>
              <a:rPr lang="nl-NL"/>
              <a:t>Online tracking</a:t>
            </a:r>
          </a:p>
        </p:txBody>
      </p:sp>
      <p:sp>
        <p:nvSpPr>
          <p:cNvPr id="4" name="Tijdelijke aanduiding voor grafiek 3">
            <a:extLst>
              <a:ext uri="{FF2B5EF4-FFF2-40B4-BE49-F238E27FC236}">
                <a16:creationId xmlns:a16="http://schemas.microsoft.com/office/drawing/2014/main" id="{8C0DA1E0-0F7A-44B5-AB8D-3416BAB2FFC3}"/>
              </a:ext>
            </a:extLst>
          </p:cNvPr>
          <p:cNvSpPr>
            <a:spLocks noGrp="1"/>
          </p:cNvSpPr>
          <p:nvPr>
            <p:ph type="chart" sz="quarter" idx="19" hasCustomPrompt="1"/>
          </p:nvPr>
        </p:nvSpPr>
        <p:spPr>
          <a:xfrm>
            <a:off x="993775" y="900000"/>
            <a:ext cx="10360025" cy="3509963"/>
          </a:xfrm>
          <a:prstGeom prst="rect">
            <a:avLst/>
          </a:prstGeom>
        </p:spPr>
        <p:txBody>
          <a:bodyPr lIns="0"/>
          <a:lstStyle>
            <a:lvl1pPr marL="0" indent="0">
              <a:buNone/>
              <a:defRPr sz="1400"/>
            </a:lvl1pPr>
          </a:lstStyle>
          <a:p>
            <a:r>
              <a:rPr lang="nl-NL"/>
              <a:t>Klik op icoon om grafiek in te voegen</a:t>
            </a:r>
          </a:p>
        </p:txBody>
      </p:sp>
      <p:sp>
        <p:nvSpPr>
          <p:cNvPr id="5" name="Tijdelijke aanduiding voor dianummer 4">
            <a:extLst>
              <a:ext uri="{FF2B5EF4-FFF2-40B4-BE49-F238E27FC236}">
                <a16:creationId xmlns:a16="http://schemas.microsoft.com/office/drawing/2014/main" id="{AE86C427-F508-48E5-8918-B2B183DAF729}"/>
              </a:ext>
            </a:extLst>
          </p:cNvPr>
          <p:cNvSpPr>
            <a:spLocks noGrp="1"/>
          </p:cNvSpPr>
          <p:nvPr>
            <p:ph type="sldNum" sz="quarter" idx="20"/>
          </p:nvPr>
        </p:nvSpPr>
        <p:spPr/>
        <p:txBody>
          <a:bodyPr/>
          <a:lstStyle/>
          <a:p>
            <a:pPr>
              <a:defRPr/>
            </a:pPr>
            <a:fld id="{9EC8D583-ACD3-4145-A06F-A0ED66A856D0}" type="slidenum">
              <a:rPr lang="nl-NL" smtClean="0"/>
              <a:pPr>
                <a:defRPr/>
              </a:pPr>
              <a:t>‹#›</a:t>
            </a:fld>
            <a:endParaRPr lang="nl-NL"/>
          </a:p>
        </p:txBody>
      </p:sp>
    </p:spTree>
    <p:extLst>
      <p:ext uri="{BB962C8B-B14F-4D97-AF65-F5344CB8AC3E}">
        <p14:creationId xmlns:p14="http://schemas.microsoft.com/office/powerpoint/2010/main" val="2074335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7" name="Text Placeholder 6"/>
          <p:cNvSpPr>
            <a:spLocks noGrp="1"/>
          </p:cNvSpPr>
          <p:nvPr>
            <p:ph type="body" sz="quarter" idx="16" hasCustomPrompt="1"/>
          </p:nvPr>
        </p:nvSpPr>
        <p:spPr>
          <a:xfrm>
            <a:off x="1501152" y="4751999"/>
            <a:ext cx="9852648" cy="1152000"/>
          </a:xfrm>
          <a:prstGeom prst="rect">
            <a:avLst/>
          </a:prstGeom>
        </p:spPr>
        <p:txBody>
          <a:bodyPr lIns="0"/>
          <a:lstStyle>
            <a:lvl1pPr marL="0" indent="0">
              <a:buNone/>
              <a:defRPr sz="2400" b="0" baseline="0">
                <a:solidFill>
                  <a:schemeClr val="tx1">
                    <a:lumMod val="65000"/>
                    <a:lumOff val="35000"/>
                  </a:schemeClr>
                </a:solidFill>
                <a:effectLst/>
                <a:latin typeface="Arial" panose="020B0604020202020204" pitchFamily="34" charset="0"/>
                <a:cs typeface="Arial" panose="020B0604020202020204" pitchFamily="34" charset="0"/>
              </a:defRPr>
            </a:lvl1pPr>
            <a:lvl4pPr marL="1371600" indent="0" algn="l">
              <a:buFontTx/>
              <a:buNone/>
              <a:defRPr sz="2400" b="1">
                <a:solidFill>
                  <a:schemeClr val="bg1">
                    <a:lumMod val="50000"/>
                  </a:schemeClr>
                </a:solidFill>
                <a:latin typeface="Arial" panose="020B0604020202020204" pitchFamily="34" charset="0"/>
                <a:cs typeface="Arial" panose="020B0604020202020204" pitchFamily="34" charset="0"/>
              </a:defRPr>
            </a:lvl4pPr>
          </a:lstStyle>
          <a:p>
            <a:pPr lvl="0"/>
            <a:r>
              <a:rPr lang="nl-NL" sz="2400" b="1">
                <a:latin typeface="Arial" panose="020B0604020202020204" pitchFamily="34" charset="0"/>
                <a:cs typeface="Arial" panose="020B0604020202020204" pitchFamily="34" charset="0"/>
              </a:rPr>
              <a:t>Tekst ………..</a:t>
            </a:r>
            <a:endParaRPr lang="nl-NL"/>
          </a:p>
        </p:txBody>
      </p:sp>
      <p:sp>
        <p:nvSpPr>
          <p:cNvPr id="2" name="Footer Placeholder 1"/>
          <p:cNvSpPr>
            <a:spLocks noGrp="1"/>
          </p:cNvSpPr>
          <p:nvPr>
            <p:ph type="ftr" sz="quarter" idx="19"/>
          </p:nvPr>
        </p:nvSpPr>
        <p:spPr/>
        <p:txBody>
          <a:bodyPr/>
          <a:lstStyle/>
          <a:p>
            <a:pPr>
              <a:defRPr/>
            </a:pPr>
            <a:r>
              <a:rPr lang="nl-NL"/>
              <a:t>Online tracking</a:t>
            </a:r>
          </a:p>
        </p:txBody>
      </p:sp>
      <p:sp>
        <p:nvSpPr>
          <p:cNvPr id="4" name="Tijdelijke aanduiding voor afbeelding 3">
            <a:extLst>
              <a:ext uri="{FF2B5EF4-FFF2-40B4-BE49-F238E27FC236}">
                <a16:creationId xmlns:a16="http://schemas.microsoft.com/office/drawing/2014/main" id="{C7405D94-344C-4732-8568-17C3A9C699A7}"/>
              </a:ext>
            </a:extLst>
          </p:cNvPr>
          <p:cNvSpPr>
            <a:spLocks noGrp="1"/>
          </p:cNvSpPr>
          <p:nvPr>
            <p:ph type="pic" sz="quarter" idx="20" hasCustomPrompt="1"/>
          </p:nvPr>
        </p:nvSpPr>
        <p:spPr>
          <a:xfrm>
            <a:off x="993774" y="900000"/>
            <a:ext cx="10360026" cy="3510000"/>
          </a:xfrm>
          <a:prstGeom prst="rect">
            <a:avLst/>
          </a:prstGeom>
        </p:spPr>
        <p:txBody>
          <a:bodyPr lIns="0"/>
          <a:lstStyle>
            <a:lvl1pPr marL="0" indent="0">
              <a:buNone/>
              <a:defRPr sz="1400"/>
            </a:lvl1pPr>
          </a:lstStyle>
          <a:p>
            <a:r>
              <a:rPr lang="nl-NL"/>
              <a:t>Klik op icoon om afbeelding in te voegen</a:t>
            </a:r>
          </a:p>
        </p:txBody>
      </p:sp>
      <p:sp>
        <p:nvSpPr>
          <p:cNvPr id="5" name="Tijdelijke aanduiding voor dianummer 4">
            <a:extLst>
              <a:ext uri="{FF2B5EF4-FFF2-40B4-BE49-F238E27FC236}">
                <a16:creationId xmlns:a16="http://schemas.microsoft.com/office/drawing/2014/main" id="{EE8116B6-E454-45A5-9D85-FABABD90A8B7}"/>
              </a:ext>
            </a:extLst>
          </p:cNvPr>
          <p:cNvSpPr>
            <a:spLocks noGrp="1"/>
          </p:cNvSpPr>
          <p:nvPr>
            <p:ph type="sldNum" sz="quarter" idx="21"/>
          </p:nvPr>
        </p:nvSpPr>
        <p:spPr/>
        <p:txBody>
          <a:bodyPr/>
          <a:lstStyle/>
          <a:p>
            <a:pPr>
              <a:defRPr/>
            </a:pPr>
            <a:fld id="{9EC8D583-ACD3-4145-A06F-A0ED66A856D0}" type="slidenum">
              <a:rPr lang="nl-NL" smtClean="0"/>
              <a:pPr>
                <a:defRPr/>
              </a:pPr>
              <a:t>‹#›</a:t>
            </a:fld>
            <a:endParaRPr lang="nl-NL"/>
          </a:p>
        </p:txBody>
      </p:sp>
    </p:spTree>
    <p:extLst>
      <p:ext uri="{BB962C8B-B14F-4D97-AF65-F5344CB8AC3E}">
        <p14:creationId xmlns:p14="http://schemas.microsoft.com/office/powerpoint/2010/main" val="1399622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met bullet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993438" y="1461788"/>
            <a:ext cx="10360362" cy="4513262"/>
          </a:xfrm>
          <a:prstGeom prst="rect">
            <a:avLst/>
          </a:prstGeom>
        </p:spPr>
        <p:txBody>
          <a:bodyPr lIns="0"/>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10" name="Text Placeholder 9"/>
          <p:cNvSpPr>
            <a:spLocks noGrp="1"/>
          </p:cNvSpPr>
          <p:nvPr>
            <p:ph type="body" sz="quarter" idx="13" hasCustomPrompt="1"/>
          </p:nvPr>
        </p:nvSpPr>
        <p:spPr>
          <a:xfrm>
            <a:off x="993438" y="720000"/>
            <a:ext cx="10360362" cy="511175"/>
          </a:xfrm>
          <a:prstGeom prst="rect">
            <a:avLst/>
          </a:prstGeom>
        </p:spPr>
        <p:txBody>
          <a:bodyPr lIns="0"/>
          <a:lstStyle>
            <a:lvl1pPr marL="0" indent="0">
              <a:buFontTx/>
              <a:buNone/>
              <a:defRPr sz="2400" b="1" baseline="0">
                <a:solidFill>
                  <a:schemeClr val="bg2">
                    <a:lumMod val="50000"/>
                  </a:schemeClr>
                </a:solidFill>
                <a:latin typeface="Arial" panose="020B0604020202020204" pitchFamily="34" charset="0"/>
                <a:cs typeface="Arial" panose="020B0604020202020204" pitchFamily="34" charset="0"/>
              </a:defRPr>
            </a:lvl1pPr>
          </a:lstStyle>
          <a:p>
            <a:pPr lvl="0"/>
            <a:r>
              <a:rPr lang="nl-NL"/>
              <a:t>Kopregel</a:t>
            </a:r>
          </a:p>
        </p:txBody>
      </p:sp>
      <p:sp>
        <p:nvSpPr>
          <p:cNvPr id="2" name="Footer Placeholder 1"/>
          <p:cNvSpPr>
            <a:spLocks noGrp="1"/>
          </p:cNvSpPr>
          <p:nvPr>
            <p:ph type="ftr" sz="quarter" idx="14"/>
          </p:nvPr>
        </p:nvSpPr>
        <p:spPr/>
        <p:txBody>
          <a:bodyPr/>
          <a:lstStyle/>
          <a:p>
            <a:pPr>
              <a:defRPr/>
            </a:pPr>
            <a:r>
              <a:rPr lang="nl-NL"/>
              <a:t>Online tracking</a:t>
            </a:r>
          </a:p>
        </p:txBody>
      </p:sp>
      <p:sp>
        <p:nvSpPr>
          <p:cNvPr id="3" name="Tijdelijke aanduiding voor dianummer 2">
            <a:extLst>
              <a:ext uri="{FF2B5EF4-FFF2-40B4-BE49-F238E27FC236}">
                <a16:creationId xmlns:a16="http://schemas.microsoft.com/office/drawing/2014/main" id="{EAE55D67-A3BC-40A0-B5AE-6A40F9E7E1CC}"/>
              </a:ext>
            </a:extLst>
          </p:cNvPr>
          <p:cNvSpPr>
            <a:spLocks noGrp="1"/>
          </p:cNvSpPr>
          <p:nvPr>
            <p:ph type="sldNum" sz="quarter" idx="15"/>
          </p:nvPr>
        </p:nvSpPr>
        <p:spPr/>
        <p:txBody>
          <a:bodyPr/>
          <a:lstStyle/>
          <a:p>
            <a:pPr>
              <a:defRPr/>
            </a:pPr>
            <a:fld id="{9EC8D583-ACD3-4145-A06F-A0ED66A856D0}" type="slidenum">
              <a:rPr lang="nl-NL" smtClean="0"/>
              <a:pPr>
                <a:defRPr/>
              </a:pPr>
              <a:t>‹#›</a:t>
            </a:fld>
            <a:endParaRPr lang="nl-NL"/>
          </a:p>
        </p:txBody>
      </p:sp>
    </p:spTree>
    <p:extLst>
      <p:ext uri="{BB962C8B-B14F-4D97-AF65-F5344CB8AC3E}">
        <p14:creationId xmlns:p14="http://schemas.microsoft.com/office/powerpoint/2010/main" val="393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bullet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nl-NL"/>
              <a:t>Online tracking</a:t>
            </a:r>
          </a:p>
        </p:txBody>
      </p:sp>
      <p:sp>
        <p:nvSpPr>
          <p:cNvPr id="7" name="Content Placeholder 6"/>
          <p:cNvSpPr>
            <a:spLocks noGrp="1"/>
          </p:cNvSpPr>
          <p:nvPr>
            <p:ph sz="quarter" idx="12" hasCustomPrompt="1"/>
          </p:nvPr>
        </p:nvSpPr>
        <p:spPr>
          <a:xfrm>
            <a:off x="993438" y="720000"/>
            <a:ext cx="10360361" cy="4876800"/>
          </a:xfrm>
          <a:prstGeom prst="rect">
            <a:avLst/>
          </a:prstGeom>
        </p:spPr>
        <p:txBody>
          <a:bodyPr lIns="0"/>
          <a:lstStyle>
            <a:lvl1pPr>
              <a:defRPr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err="1"/>
              <a:t>Voeg</a:t>
            </a:r>
            <a:r>
              <a:rPr lang="en-US"/>
              <a:t> </a:t>
            </a:r>
            <a:r>
              <a:rPr lang="en-US" err="1"/>
              <a:t>inhoud</a:t>
            </a:r>
            <a:r>
              <a:rPr lang="en-US"/>
              <a:t> toe</a:t>
            </a:r>
          </a:p>
          <a:p>
            <a:pPr lvl="1"/>
            <a:r>
              <a:rPr lang="en-US"/>
              <a:t>Second level</a:t>
            </a:r>
          </a:p>
          <a:p>
            <a:pPr lvl="2"/>
            <a:r>
              <a:rPr lang="en-US"/>
              <a:t>Third level</a:t>
            </a:r>
          </a:p>
          <a:p>
            <a:pPr lvl="3"/>
            <a:r>
              <a:rPr lang="en-US"/>
              <a:t>Fourth level</a:t>
            </a:r>
          </a:p>
          <a:p>
            <a:pPr lvl="4"/>
            <a:r>
              <a:rPr lang="en-US"/>
              <a:t>Fifth level</a:t>
            </a:r>
            <a:endParaRPr lang="nl-NL"/>
          </a:p>
        </p:txBody>
      </p:sp>
      <p:sp>
        <p:nvSpPr>
          <p:cNvPr id="3" name="Tijdelijke aanduiding voor dianummer 2">
            <a:extLst>
              <a:ext uri="{FF2B5EF4-FFF2-40B4-BE49-F238E27FC236}">
                <a16:creationId xmlns:a16="http://schemas.microsoft.com/office/drawing/2014/main" id="{F7E96CBA-FF20-4484-AE21-C86D1E1E9E60}"/>
              </a:ext>
            </a:extLst>
          </p:cNvPr>
          <p:cNvSpPr>
            <a:spLocks noGrp="1"/>
          </p:cNvSpPr>
          <p:nvPr>
            <p:ph type="sldNum" sz="quarter" idx="13"/>
          </p:nvPr>
        </p:nvSpPr>
        <p:spPr/>
        <p:txBody>
          <a:bodyPr/>
          <a:lstStyle/>
          <a:p>
            <a:pPr>
              <a:defRPr/>
            </a:pPr>
            <a:fld id="{9EC8D583-ACD3-4145-A06F-A0ED66A856D0}" type="slidenum">
              <a:rPr lang="nl-NL" smtClean="0"/>
              <a:pPr>
                <a:defRPr/>
              </a:pPr>
              <a:t>‹#›</a:t>
            </a:fld>
            <a:endParaRPr lang="nl-NL"/>
          </a:p>
        </p:txBody>
      </p:sp>
    </p:spTree>
    <p:extLst>
      <p:ext uri="{BB962C8B-B14F-4D97-AF65-F5344CB8AC3E}">
        <p14:creationId xmlns:p14="http://schemas.microsoft.com/office/powerpoint/2010/main" val="2432808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voettekst">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993438" y="720000"/>
            <a:ext cx="10360362" cy="511175"/>
          </a:xfrm>
          <a:prstGeom prst="rect">
            <a:avLst/>
          </a:prstGeom>
        </p:spPr>
        <p:txBody>
          <a:bodyPr lIns="0"/>
          <a:lstStyle>
            <a:lvl1pPr marL="0" indent="0">
              <a:buFontTx/>
              <a:buNone/>
              <a:defRPr sz="2400" b="1" baseline="0">
                <a:solidFill>
                  <a:schemeClr val="bg2">
                    <a:lumMod val="50000"/>
                  </a:schemeClr>
                </a:solidFill>
                <a:latin typeface="Arial" panose="020B0604020202020204" pitchFamily="34" charset="0"/>
                <a:cs typeface="Arial" panose="020B0604020202020204" pitchFamily="34" charset="0"/>
              </a:defRPr>
            </a:lvl1pPr>
          </a:lstStyle>
          <a:p>
            <a:pPr lvl="0"/>
            <a:r>
              <a:rPr lang="nl-NL"/>
              <a:t>Kopregel</a:t>
            </a:r>
          </a:p>
        </p:txBody>
      </p:sp>
      <p:sp>
        <p:nvSpPr>
          <p:cNvPr id="2" name="Footer Placeholder 1"/>
          <p:cNvSpPr>
            <a:spLocks noGrp="1"/>
          </p:cNvSpPr>
          <p:nvPr>
            <p:ph type="ftr" sz="quarter" idx="14"/>
          </p:nvPr>
        </p:nvSpPr>
        <p:spPr/>
        <p:txBody>
          <a:bodyPr/>
          <a:lstStyle/>
          <a:p>
            <a:pPr>
              <a:defRPr/>
            </a:pPr>
            <a:r>
              <a:rPr lang="nl-NL"/>
              <a:t>Online tracking</a:t>
            </a:r>
          </a:p>
        </p:txBody>
      </p:sp>
      <p:sp>
        <p:nvSpPr>
          <p:cNvPr id="3" name="Tijdelijke aanduiding voor dianummer 2">
            <a:extLst>
              <a:ext uri="{FF2B5EF4-FFF2-40B4-BE49-F238E27FC236}">
                <a16:creationId xmlns:a16="http://schemas.microsoft.com/office/drawing/2014/main" id="{EAE55D67-A3BC-40A0-B5AE-6A40F9E7E1CC}"/>
              </a:ext>
            </a:extLst>
          </p:cNvPr>
          <p:cNvSpPr>
            <a:spLocks noGrp="1"/>
          </p:cNvSpPr>
          <p:nvPr>
            <p:ph type="sldNum" sz="quarter" idx="15"/>
          </p:nvPr>
        </p:nvSpPr>
        <p:spPr/>
        <p:txBody>
          <a:bodyPr/>
          <a:lstStyle/>
          <a:p>
            <a:pPr>
              <a:defRPr/>
            </a:pPr>
            <a:fld id="{9EC8D583-ACD3-4145-A06F-A0ED66A856D0}" type="slidenum">
              <a:rPr lang="nl-NL" smtClean="0"/>
              <a:pPr>
                <a:defRPr/>
              </a:pPr>
              <a:t>‹#›</a:t>
            </a:fld>
            <a:endParaRPr lang="nl-NL"/>
          </a:p>
        </p:txBody>
      </p:sp>
    </p:spTree>
    <p:extLst>
      <p:ext uri="{BB962C8B-B14F-4D97-AF65-F5344CB8AC3E}">
        <p14:creationId xmlns:p14="http://schemas.microsoft.com/office/powerpoint/2010/main" val="212370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fsluiting + contact">
    <p:bg>
      <p:bgPr>
        <a:solidFill>
          <a:schemeClr val="bg1"/>
        </a:solidFill>
        <a:effectLst/>
      </p:bgPr>
    </p:bg>
    <p:spTree>
      <p:nvGrpSpPr>
        <p:cNvPr id="1" name=""/>
        <p:cNvGrpSpPr/>
        <p:nvPr/>
      </p:nvGrpSpPr>
      <p:grpSpPr>
        <a:xfrm>
          <a:off x="0" y="0"/>
          <a:ext cx="0" cy="0"/>
          <a:chOff x="0" y="0"/>
          <a:chExt cx="0" cy="0"/>
        </a:xfrm>
      </p:grpSpPr>
      <p:sp>
        <p:nvSpPr>
          <p:cNvPr id="2" name="Rechteck 5"/>
          <p:cNvSpPr/>
          <p:nvPr/>
        </p:nvSpPr>
        <p:spPr>
          <a:xfrm>
            <a:off x="2346325" y="808038"/>
            <a:ext cx="7013575" cy="1491690"/>
          </a:xfrm>
          <a:prstGeom prst="rect">
            <a:avLst/>
          </a:prstGeom>
        </p:spPr>
        <p:txBody>
          <a:bodyPr>
            <a:spAutoFit/>
          </a:bodyPr>
          <a:lstStyle/>
          <a:p>
            <a:pPr eaLnBrk="1" fontAlgn="auto" hangingPunct="1">
              <a:lnSpc>
                <a:spcPct val="110000"/>
              </a:lnSpc>
              <a:spcBef>
                <a:spcPts val="0"/>
              </a:spcBef>
              <a:spcAft>
                <a:spcPts val="0"/>
              </a:spcAft>
              <a:defRPr/>
            </a:pPr>
            <a:endParaRPr lang="nl-NL" sz="3100" b="1" baseline="30000">
              <a:solidFill>
                <a:srgbClr val="A09691"/>
              </a:solidFill>
              <a:latin typeface="Arial MT"/>
              <a:cs typeface="Arial MT"/>
            </a:endParaRPr>
          </a:p>
          <a:p>
            <a:pPr eaLnBrk="1" fontAlgn="auto" hangingPunct="1">
              <a:lnSpc>
                <a:spcPct val="110000"/>
              </a:lnSpc>
              <a:spcBef>
                <a:spcPts val="0"/>
              </a:spcBef>
              <a:spcAft>
                <a:spcPts val="0"/>
              </a:spcAft>
              <a:defRPr/>
            </a:pPr>
            <a:endParaRPr lang="nl-NL" sz="3100" baseline="30000">
              <a:latin typeface="Arial MT"/>
              <a:cs typeface="Arial MT"/>
            </a:endParaRPr>
          </a:p>
          <a:p>
            <a:pPr eaLnBrk="1" fontAlgn="auto" hangingPunct="1">
              <a:lnSpc>
                <a:spcPct val="110000"/>
              </a:lnSpc>
              <a:spcBef>
                <a:spcPts val="0"/>
              </a:spcBef>
              <a:spcAft>
                <a:spcPts val="0"/>
              </a:spcAft>
              <a:defRPr/>
            </a:pPr>
            <a:endParaRPr lang="nl-NL" sz="3100" baseline="30000">
              <a:latin typeface="Arial MT"/>
              <a:cs typeface="Arial MT"/>
            </a:endParaRPr>
          </a:p>
          <a:p>
            <a:pPr eaLnBrk="1" fontAlgn="auto" hangingPunct="1">
              <a:lnSpc>
                <a:spcPct val="110000"/>
              </a:lnSpc>
              <a:spcBef>
                <a:spcPts val="0"/>
              </a:spcBef>
              <a:spcAft>
                <a:spcPts val="0"/>
              </a:spcAft>
              <a:defRPr/>
            </a:pPr>
            <a:endParaRPr lang="nl-NL" sz="3100" baseline="30000">
              <a:latin typeface="Arial MT"/>
              <a:cs typeface="Arial MT"/>
            </a:endParaRPr>
          </a:p>
        </p:txBody>
      </p:sp>
      <p:sp>
        <p:nvSpPr>
          <p:cNvPr id="11" name="Text Placeholder 9"/>
          <p:cNvSpPr>
            <a:spLocks noGrp="1"/>
          </p:cNvSpPr>
          <p:nvPr>
            <p:ph type="body" sz="quarter" idx="14" hasCustomPrompt="1"/>
          </p:nvPr>
        </p:nvSpPr>
        <p:spPr>
          <a:xfrm>
            <a:off x="993438" y="1663686"/>
            <a:ext cx="10360362" cy="2941265"/>
          </a:xfrm>
          <a:prstGeom prst="rect">
            <a:avLst/>
          </a:prstGeom>
        </p:spPr>
        <p:txBody>
          <a:bodyPr lIns="0"/>
          <a:lstStyle>
            <a:lvl1pPr marL="0" indent="0">
              <a:buNone/>
              <a:defRPr sz="2400" b="0" baseline="0">
                <a:solidFill>
                  <a:schemeClr val="tx1"/>
                </a:solidFill>
                <a:latin typeface="Arial" panose="020B0604020202020204" pitchFamily="34" charset="0"/>
                <a:cs typeface="Arial" panose="020B0604020202020204" pitchFamily="34" charset="0"/>
              </a:defRPr>
            </a:lvl1pPr>
            <a:lvl5pPr>
              <a:defRPr baseline="0"/>
            </a:lvl5pPr>
          </a:lstStyle>
          <a:p>
            <a:pPr lvl="0"/>
            <a:r>
              <a:rPr lang="nl-NL"/>
              <a:t>Vul hier je contactgegevens in, link naar rapport etc. </a:t>
            </a:r>
          </a:p>
        </p:txBody>
      </p:sp>
      <p:sp>
        <p:nvSpPr>
          <p:cNvPr id="12" name="Text Placeholder 9"/>
          <p:cNvSpPr>
            <a:spLocks noGrp="1"/>
          </p:cNvSpPr>
          <p:nvPr>
            <p:ph type="body" sz="quarter" idx="15" hasCustomPrompt="1"/>
          </p:nvPr>
        </p:nvSpPr>
        <p:spPr>
          <a:xfrm>
            <a:off x="993438" y="733769"/>
            <a:ext cx="10360362" cy="511175"/>
          </a:xfrm>
          <a:prstGeom prst="rect">
            <a:avLst/>
          </a:prstGeom>
        </p:spPr>
        <p:txBody>
          <a:bodyPr lIns="0"/>
          <a:lstStyle>
            <a:lvl1pPr marL="0" indent="0">
              <a:buFontTx/>
              <a:buNone/>
              <a:defRPr sz="2400" b="1">
                <a:solidFill>
                  <a:schemeClr val="tx1">
                    <a:lumMod val="65000"/>
                    <a:lumOff val="35000"/>
                  </a:schemeClr>
                </a:solidFill>
                <a:latin typeface="Arial" panose="020B0604020202020204" pitchFamily="34" charset="0"/>
                <a:cs typeface="Arial" panose="020B0604020202020204" pitchFamily="34" charset="0"/>
              </a:defRPr>
            </a:lvl1pPr>
          </a:lstStyle>
          <a:p>
            <a:pPr lvl="0"/>
            <a:r>
              <a:rPr lang="nl-NL"/>
              <a:t>Contact</a:t>
            </a:r>
          </a:p>
        </p:txBody>
      </p:sp>
      <p:sp>
        <p:nvSpPr>
          <p:cNvPr id="3" name="Footer Placeholder 2"/>
          <p:cNvSpPr>
            <a:spLocks noGrp="1"/>
          </p:cNvSpPr>
          <p:nvPr>
            <p:ph type="ftr" sz="quarter" idx="16"/>
          </p:nvPr>
        </p:nvSpPr>
        <p:spPr/>
        <p:txBody>
          <a:bodyPr/>
          <a:lstStyle/>
          <a:p>
            <a:pPr>
              <a:defRPr/>
            </a:pPr>
            <a:r>
              <a:rPr lang="nl-NL"/>
              <a:t>Online tracking</a:t>
            </a:r>
          </a:p>
        </p:txBody>
      </p:sp>
      <p:sp>
        <p:nvSpPr>
          <p:cNvPr id="4" name="Tijdelijke aanduiding voor dianummer 3">
            <a:extLst>
              <a:ext uri="{FF2B5EF4-FFF2-40B4-BE49-F238E27FC236}">
                <a16:creationId xmlns:a16="http://schemas.microsoft.com/office/drawing/2014/main" id="{E6DE6613-90A8-46C2-A6A9-098FCB817445}"/>
              </a:ext>
            </a:extLst>
          </p:cNvPr>
          <p:cNvSpPr>
            <a:spLocks noGrp="1"/>
          </p:cNvSpPr>
          <p:nvPr>
            <p:ph type="sldNum" sz="quarter" idx="17"/>
          </p:nvPr>
        </p:nvSpPr>
        <p:spPr/>
        <p:txBody>
          <a:bodyPr/>
          <a:lstStyle/>
          <a:p>
            <a:pPr>
              <a:defRPr/>
            </a:pPr>
            <a:fld id="{9EC8D583-ACD3-4145-A06F-A0ED66A856D0}" type="slidenum">
              <a:rPr lang="nl-NL" smtClean="0"/>
              <a:pPr>
                <a:defRPr/>
              </a:pPr>
              <a:t>‹#›</a:t>
            </a:fld>
            <a:endParaRPr lang="nl-NL"/>
          </a:p>
        </p:txBody>
      </p:sp>
    </p:spTree>
    <p:extLst>
      <p:ext uri="{BB962C8B-B14F-4D97-AF65-F5344CB8AC3E}">
        <p14:creationId xmlns:p14="http://schemas.microsoft.com/office/powerpoint/2010/main" val="351733694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Footer Placeholder 9"/>
          <p:cNvSpPr>
            <a:spLocks noGrp="1"/>
          </p:cNvSpPr>
          <p:nvPr>
            <p:ph type="ftr" sz="quarter" idx="3"/>
          </p:nvPr>
        </p:nvSpPr>
        <p:spPr>
          <a:xfrm>
            <a:off x="1501152" y="6226175"/>
            <a:ext cx="6659868" cy="365125"/>
          </a:xfrm>
          <a:prstGeom prst="rect">
            <a:avLst/>
          </a:prstGeom>
        </p:spPr>
        <p:txBody>
          <a:bodyPr vert="horz" lIns="0" tIns="45720" rIns="91440" bIns="45720" rtlCol="0" anchor="ctr"/>
          <a:lstStyle>
            <a:lvl1pPr algn="l" eaLnBrk="1" fontAlgn="auto" hangingPunct="1">
              <a:spcBef>
                <a:spcPts val="0"/>
              </a:spcBef>
              <a:spcAft>
                <a:spcPts val="0"/>
              </a:spcAft>
              <a:defRPr sz="1600">
                <a:solidFill>
                  <a:schemeClr val="tx1">
                    <a:tint val="75000"/>
                  </a:schemeClr>
                </a:solidFill>
                <a:latin typeface="Arial" panose="020B0604020202020204" pitchFamily="34" charset="0"/>
                <a:cs typeface="Arial" panose="020B0604020202020204" pitchFamily="34" charset="0"/>
              </a:defRPr>
            </a:lvl1pPr>
          </a:lstStyle>
          <a:p>
            <a:pPr>
              <a:defRPr/>
            </a:pPr>
            <a:r>
              <a:rPr lang="nl-NL"/>
              <a:t>Online tracking</a:t>
            </a:r>
          </a:p>
        </p:txBody>
      </p:sp>
      <p:sp>
        <p:nvSpPr>
          <p:cNvPr id="14" name="Slide Number Placeholder 13"/>
          <p:cNvSpPr>
            <a:spLocks noGrp="1"/>
          </p:cNvSpPr>
          <p:nvPr>
            <p:ph type="sldNum" sz="quarter" idx="4"/>
          </p:nvPr>
        </p:nvSpPr>
        <p:spPr>
          <a:xfrm>
            <a:off x="8610600" y="6226174"/>
            <a:ext cx="2743200" cy="365125"/>
          </a:xfrm>
          <a:prstGeom prst="rect">
            <a:avLst/>
          </a:prstGeom>
        </p:spPr>
        <p:txBody>
          <a:bodyPr vert="horz" lIns="91440" tIns="45720" rIns="0" bIns="45720" rtlCol="0" anchor="ctr"/>
          <a:lstStyle>
            <a:lvl1pPr algn="r" eaLnBrk="1" fontAlgn="auto" hangingPunct="1">
              <a:spcBef>
                <a:spcPts val="0"/>
              </a:spcBef>
              <a:spcAft>
                <a:spcPts val="0"/>
              </a:spcAft>
              <a:defRPr sz="1600">
                <a:solidFill>
                  <a:schemeClr val="tx1">
                    <a:tint val="75000"/>
                  </a:schemeClr>
                </a:solidFill>
                <a:latin typeface="Arial" panose="020B0604020202020204" pitchFamily="34" charset="0"/>
                <a:cs typeface="Arial" panose="020B0604020202020204" pitchFamily="34" charset="0"/>
              </a:defRPr>
            </a:lvl1pPr>
          </a:lstStyle>
          <a:p>
            <a:pPr>
              <a:defRPr/>
            </a:pPr>
            <a:fld id="{9EC8D583-ACD3-4145-A06F-A0ED66A856D0}" type="slidenum">
              <a:rPr lang="nl-NL" smtClean="0"/>
              <a:pPr>
                <a:defRPr/>
              </a:pPr>
              <a:t>‹#›</a:t>
            </a:fld>
            <a:endParaRPr lang="nl-NL"/>
          </a:p>
        </p:txBody>
      </p:sp>
      <p:pic>
        <p:nvPicPr>
          <p:cNvPr id="6" name="Picture 6">
            <a:extLst>
              <a:ext uri="{FF2B5EF4-FFF2-40B4-BE49-F238E27FC236}">
                <a16:creationId xmlns:a16="http://schemas.microsoft.com/office/drawing/2014/main" id="{B0E0FEEF-77AA-4EC7-8B8F-738C7D2F1C4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93438" y="6215860"/>
            <a:ext cx="378254" cy="375080"/>
          </a:xfrm>
          <a:prstGeom prst="rect">
            <a:avLst/>
          </a:prstGeom>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79" r:id="rId3"/>
    <p:sldLayoutId id="2147483680" r:id="rId4"/>
    <p:sldLayoutId id="2147483677" r:id="rId5"/>
    <p:sldLayoutId id="2147483684" r:id="rId6"/>
    <p:sldLayoutId id="2147483681" r:id="rId7"/>
  </p:sldLayoutIdLst>
  <p:hf hd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mailto:b.hijstek@rathenau.nl" TargetMode="External"/><Relationship Id="rId5" Type="http://schemas.openxmlformats.org/officeDocument/2006/relationships/image" Target="../media/image30.jpeg"/><Relationship Id="rId4" Type="http://schemas.openxmlformats.org/officeDocument/2006/relationships/hyperlink" Target="https://www.rathenau.nl/nl/digitale-samenleving"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8AF6D5-FEDA-A9C4-53C5-E606166F21D6}"/>
              </a:ext>
            </a:extLst>
          </p:cNvPr>
          <p:cNvPicPr>
            <a:picLocks noChangeAspect="1"/>
          </p:cNvPicPr>
          <p:nvPr/>
        </p:nvPicPr>
        <p:blipFill>
          <a:blip r:embed="rId2"/>
          <a:srcRect t="929"/>
          <a:stretch/>
        </p:blipFill>
        <p:spPr>
          <a:xfrm>
            <a:off x="6194738" y="0"/>
            <a:ext cx="7995747" cy="6858000"/>
          </a:xfrm>
          <a:prstGeom prst="rect">
            <a:avLst/>
          </a:prstGeom>
        </p:spPr>
      </p:pic>
      <p:sp>
        <p:nvSpPr>
          <p:cNvPr id="5" name="Isosceles Triangle 4">
            <a:extLst>
              <a:ext uri="{FF2B5EF4-FFF2-40B4-BE49-F238E27FC236}">
                <a16:creationId xmlns:a16="http://schemas.microsoft.com/office/drawing/2014/main" id="{6E10AB3E-0F95-5EDA-68E5-D3A09CCF0AB5}"/>
              </a:ext>
            </a:extLst>
          </p:cNvPr>
          <p:cNvSpPr/>
          <p:nvPr/>
        </p:nvSpPr>
        <p:spPr>
          <a:xfrm flipV="1">
            <a:off x="3887945" y="0"/>
            <a:ext cx="4613585" cy="685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el 24">
            <a:extLst>
              <a:ext uri="{FF2B5EF4-FFF2-40B4-BE49-F238E27FC236}">
                <a16:creationId xmlns:a16="http://schemas.microsoft.com/office/drawing/2014/main" id="{4BC18608-2ED7-4E52-8C0D-6088A481E012}"/>
              </a:ext>
            </a:extLst>
          </p:cNvPr>
          <p:cNvSpPr>
            <a:spLocks noGrp="1"/>
          </p:cNvSpPr>
          <p:nvPr>
            <p:ph type="title"/>
          </p:nvPr>
        </p:nvSpPr>
        <p:spPr>
          <a:xfrm>
            <a:off x="914400" y="1706811"/>
            <a:ext cx="9067800" cy="755221"/>
          </a:xfrm>
        </p:spPr>
        <p:txBody>
          <a:bodyPr/>
          <a:lstStyle/>
          <a:p>
            <a:r>
              <a:rPr lang="nl-NL"/>
              <a:t>De prijs van gratis internet </a:t>
            </a:r>
          </a:p>
        </p:txBody>
      </p:sp>
      <p:sp>
        <p:nvSpPr>
          <p:cNvPr id="26" name="Tijdelijke aanduiding voor tekst 25">
            <a:extLst>
              <a:ext uri="{FF2B5EF4-FFF2-40B4-BE49-F238E27FC236}">
                <a16:creationId xmlns:a16="http://schemas.microsoft.com/office/drawing/2014/main" id="{67153CDD-927B-4721-BBA0-B102E0FE5F22}"/>
              </a:ext>
            </a:extLst>
          </p:cNvPr>
          <p:cNvSpPr>
            <a:spLocks noGrp="1"/>
          </p:cNvSpPr>
          <p:nvPr>
            <p:ph type="body" sz="quarter" idx="12"/>
          </p:nvPr>
        </p:nvSpPr>
        <p:spPr>
          <a:xfrm>
            <a:off x="914400" y="2824532"/>
            <a:ext cx="9067800" cy="1144588"/>
          </a:xfrm>
        </p:spPr>
        <p:txBody>
          <a:bodyPr/>
          <a:lstStyle/>
          <a:p>
            <a:r>
              <a:rPr lang="nl-NL" dirty="0"/>
              <a:t>Richtingen voor toekomstig </a:t>
            </a:r>
          </a:p>
          <a:p>
            <a:r>
              <a:rPr lang="nl-NL" dirty="0"/>
              <a:t>online-trackingbeleid </a:t>
            </a:r>
          </a:p>
        </p:txBody>
      </p:sp>
      <p:sp>
        <p:nvSpPr>
          <p:cNvPr id="21" name="Tijdelijke aanduiding voor voettekst 20">
            <a:extLst>
              <a:ext uri="{FF2B5EF4-FFF2-40B4-BE49-F238E27FC236}">
                <a16:creationId xmlns:a16="http://schemas.microsoft.com/office/drawing/2014/main" id="{71E30F53-AF32-4AF3-81B9-9D8F9D77FE95}"/>
              </a:ext>
            </a:extLst>
          </p:cNvPr>
          <p:cNvSpPr>
            <a:spLocks noGrp="1"/>
          </p:cNvSpPr>
          <p:nvPr>
            <p:ph type="ftr" sz="quarter" idx="13"/>
          </p:nvPr>
        </p:nvSpPr>
        <p:spPr>
          <a:xfrm>
            <a:off x="914400" y="6226174"/>
            <a:ext cx="6659868" cy="365125"/>
          </a:xfrm>
        </p:spPr>
        <p:txBody>
          <a:bodyPr/>
          <a:lstStyle/>
          <a:p>
            <a:r>
              <a:rPr lang="nl-NL" dirty="0">
                <a:latin typeface="Arial"/>
                <a:cs typeface="Arial"/>
              </a:rPr>
              <a:t>9 oktober 2025</a:t>
            </a:r>
          </a:p>
        </p:txBody>
      </p:sp>
      <p:sp>
        <p:nvSpPr>
          <p:cNvPr id="22" name="Tijdelijke aanduiding voor dianummer 21">
            <a:extLst>
              <a:ext uri="{FF2B5EF4-FFF2-40B4-BE49-F238E27FC236}">
                <a16:creationId xmlns:a16="http://schemas.microsoft.com/office/drawing/2014/main" id="{8DC0C438-91F4-498E-A72A-50FB3F581E77}"/>
              </a:ext>
            </a:extLst>
          </p:cNvPr>
          <p:cNvSpPr>
            <a:spLocks noGrp="1"/>
          </p:cNvSpPr>
          <p:nvPr>
            <p:ph type="sldNum" sz="quarter" idx="14"/>
          </p:nvPr>
        </p:nvSpPr>
        <p:spPr/>
        <p:txBody>
          <a:bodyPr/>
          <a:lstStyle/>
          <a:p>
            <a:fld id="{9EC8D583-ACD3-4145-A06F-A0ED66A856D0}" type="slidenum">
              <a:rPr lang="nl-NL" smtClean="0"/>
              <a:pPr/>
              <a:t>1</a:t>
            </a:fld>
            <a:endParaRPr lang="nl-NL"/>
          </a:p>
        </p:txBody>
      </p:sp>
      <p:sp>
        <p:nvSpPr>
          <p:cNvPr id="2" name="Tekstvak 1">
            <a:extLst>
              <a:ext uri="{FF2B5EF4-FFF2-40B4-BE49-F238E27FC236}">
                <a16:creationId xmlns:a16="http://schemas.microsoft.com/office/drawing/2014/main" id="{AA0CB674-7E8D-3BF7-BFEE-2947D2B00DE7}"/>
              </a:ext>
            </a:extLst>
          </p:cNvPr>
          <p:cNvSpPr txBox="1"/>
          <p:nvPr/>
        </p:nvSpPr>
        <p:spPr>
          <a:xfrm>
            <a:off x="850640" y="4512871"/>
            <a:ext cx="5618916" cy="584775"/>
          </a:xfrm>
          <a:prstGeom prst="rect">
            <a:avLst/>
          </a:prstGeom>
          <a:noFill/>
        </p:spPr>
        <p:txBody>
          <a:bodyPr wrap="square" rtlCol="0">
            <a:spAutoFit/>
          </a:bodyPr>
          <a:lstStyle/>
          <a:p>
            <a:r>
              <a:rPr lang="nl-NL" sz="1600" b="1">
                <a:latin typeface="Arial" panose="020B0604020202020204" pitchFamily="34" charset="0"/>
                <a:cs typeface="Arial" panose="020B0604020202020204" pitchFamily="34" charset="0"/>
              </a:rPr>
              <a:t>Djurre Das, Francisca Wals, Bo Hijstek, Vincent Lagendijk &amp; Linda Kool </a:t>
            </a:r>
            <a:endParaRPr lang="nl-NL" sz="160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3B1E8C47-6141-A38A-9D75-675E4956AA24}"/>
              </a:ext>
            </a:extLst>
          </p:cNvPr>
          <p:cNvPicPr>
            <a:picLocks noChangeAspect="1"/>
          </p:cNvPicPr>
          <p:nvPr/>
        </p:nvPicPr>
        <p:blipFill>
          <a:blip r:embed="rId3"/>
          <a:stretch>
            <a:fillRect/>
          </a:stretch>
        </p:blipFill>
        <p:spPr>
          <a:xfrm>
            <a:off x="1340356" y="266701"/>
            <a:ext cx="3373712" cy="583305"/>
          </a:xfrm>
          <a:prstGeom prst="rect">
            <a:avLst/>
          </a:prstGeom>
        </p:spPr>
      </p:pic>
    </p:spTree>
    <p:extLst>
      <p:ext uri="{BB962C8B-B14F-4D97-AF65-F5344CB8AC3E}">
        <p14:creationId xmlns:p14="http://schemas.microsoft.com/office/powerpoint/2010/main" val="2100466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A84C1-2051-4418-536F-1257FB282C94}"/>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8912B6D-407E-6430-FA99-45368A0E5CAA}"/>
              </a:ext>
            </a:extLst>
          </p:cNvPr>
          <p:cNvSpPr>
            <a:spLocks noGrp="1"/>
          </p:cNvSpPr>
          <p:nvPr>
            <p:ph sz="quarter" idx="12"/>
          </p:nvPr>
        </p:nvSpPr>
        <p:spPr>
          <a:xfrm>
            <a:off x="628333" y="1454707"/>
            <a:ext cx="6756315" cy="3948586"/>
          </a:xfrm>
        </p:spPr>
        <p:txBody>
          <a:bodyPr lIns="0" tIns="45720" rIns="91440" bIns="45720" anchor="t"/>
          <a:lstStyle/>
          <a:p>
            <a:r>
              <a:rPr lang="nl-NL" sz="2000" dirty="0">
                <a:solidFill>
                  <a:schemeClr val="tx2"/>
                </a:solidFill>
              </a:rPr>
              <a:t>Contextueel adverteren o.b.v. platformcontent </a:t>
            </a:r>
          </a:p>
          <a:p>
            <a:pPr lvl="1"/>
            <a:r>
              <a:rPr lang="nl-NL" sz="2000" dirty="0"/>
              <a:t>Maar: zijn adverteerders bereid over te </a:t>
            </a:r>
            <a:br>
              <a:rPr lang="nl-NL" sz="2000" dirty="0"/>
            </a:br>
            <a:r>
              <a:rPr lang="nl-NL" sz="2000" dirty="0"/>
              <a:t>stappen, er zijn succesvolle en minder</a:t>
            </a:r>
            <a:br>
              <a:rPr lang="nl-NL" sz="2000" dirty="0"/>
            </a:br>
            <a:r>
              <a:rPr lang="nl-NL" sz="2000" dirty="0"/>
              <a:t>succesvolle voorbeelden bekend </a:t>
            </a:r>
            <a:br>
              <a:rPr lang="nl-NL" sz="2000" dirty="0"/>
            </a:br>
            <a:endParaRPr lang="nl-NL" sz="2000" dirty="0"/>
          </a:p>
          <a:p>
            <a:r>
              <a:rPr lang="nl-NL" sz="2000" dirty="0">
                <a:solidFill>
                  <a:schemeClr val="tx2"/>
                </a:solidFill>
              </a:rPr>
              <a:t>Betalen voor diensten (NB: verschil </a:t>
            </a:r>
            <a:r>
              <a:rPr lang="nl-NL" sz="2000" i="1" dirty="0" err="1">
                <a:solidFill>
                  <a:schemeClr val="tx2"/>
                </a:solidFill>
              </a:rPr>
              <a:t>pay</a:t>
            </a:r>
            <a:r>
              <a:rPr lang="nl-NL" sz="2000" i="1" dirty="0">
                <a:solidFill>
                  <a:schemeClr val="tx2"/>
                </a:solidFill>
              </a:rPr>
              <a:t>-or-</a:t>
            </a:r>
            <a:r>
              <a:rPr lang="nl-NL" sz="2000" i="1" dirty="0" err="1">
                <a:solidFill>
                  <a:schemeClr val="tx2"/>
                </a:solidFill>
              </a:rPr>
              <a:t>nay</a:t>
            </a:r>
            <a:r>
              <a:rPr lang="nl-NL" sz="2000" dirty="0">
                <a:solidFill>
                  <a:schemeClr val="tx2"/>
                </a:solidFill>
              </a:rPr>
              <a:t>-model en </a:t>
            </a:r>
            <a:r>
              <a:rPr lang="nl-NL" sz="2000" i="1" dirty="0" err="1">
                <a:solidFill>
                  <a:schemeClr val="tx2"/>
                </a:solidFill>
              </a:rPr>
              <a:t>pay</a:t>
            </a:r>
            <a:r>
              <a:rPr lang="nl-NL" sz="2000" i="1" dirty="0">
                <a:solidFill>
                  <a:schemeClr val="tx2"/>
                </a:solidFill>
              </a:rPr>
              <a:t>-or-okay</a:t>
            </a:r>
            <a:r>
              <a:rPr lang="nl-NL" sz="2000" dirty="0">
                <a:solidFill>
                  <a:schemeClr val="tx2"/>
                </a:solidFill>
              </a:rPr>
              <a:t>-model) </a:t>
            </a:r>
          </a:p>
          <a:p>
            <a:pPr lvl="1"/>
            <a:r>
              <a:rPr lang="nl-NL" sz="2000" dirty="0"/>
              <a:t>Onduidelijk in welke vorm </a:t>
            </a:r>
            <a:r>
              <a:rPr lang="nl-NL" sz="2000" i="1" dirty="0" err="1"/>
              <a:t>pay</a:t>
            </a:r>
            <a:r>
              <a:rPr lang="nl-NL" sz="2000" i="1" dirty="0"/>
              <a:t>-or-okay </a:t>
            </a:r>
            <a:br>
              <a:rPr lang="nl-NL" sz="2000" i="1" dirty="0"/>
            </a:br>
            <a:r>
              <a:rPr lang="nl-NL" sz="2000" dirty="0"/>
              <a:t>juridisch toelaatbaar is</a:t>
            </a:r>
            <a:br>
              <a:rPr lang="nl-NL" sz="2000" dirty="0"/>
            </a:br>
            <a:r>
              <a:rPr lang="nl-NL" sz="2000" dirty="0"/>
              <a:t> </a:t>
            </a:r>
          </a:p>
          <a:p>
            <a:r>
              <a:rPr lang="nl-NL" sz="2000" dirty="0">
                <a:solidFill>
                  <a:schemeClr val="tx2"/>
                </a:solidFill>
              </a:rPr>
              <a:t>Donaties</a:t>
            </a:r>
            <a:r>
              <a:rPr lang="nl-NL" sz="2000" dirty="0"/>
              <a:t> (</a:t>
            </a:r>
            <a:r>
              <a:rPr lang="nl-NL" sz="2000" i="1" dirty="0"/>
              <a:t>The </a:t>
            </a:r>
            <a:r>
              <a:rPr lang="nl-NL" sz="2000" i="1" dirty="0" err="1"/>
              <a:t>Guardian</a:t>
            </a:r>
            <a:r>
              <a:rPr lang="nl-NL" sz="2000" dirty="0"/>
              <a:t>, </a:t>
            </a:r>
            <a:r>
              <a:rPr lang="nl-NL" sz="2000" dirty="0" err="1"/>
              <a:t>Signal</a:t>
            </a:r>
            <a:r>
              <a:rPr lang="nl-NL" sz="2000" dirty="0"/>
              <a:t>, Wikipedia, </a:t>
            </a:r>
            <a:r>
              <a:rPr lang="nl-NL" sz="2000" dirty="0" err="1"/>
              <a:t>Mastadon</a:t>
            </a:r>
            <a:r>
              <a:rPr lang="nl-NL" sz="2000" dirty="0"/>
              <a:t>) </a:t>
            </a:r>
          </a:p>
          <a:p>
            <a:pPr lvl="1"/>
            <a:r>
              <a:rPr lang="nl-NL" sz="2000" dirty="0"/>
              <a:t>Maar: niet op alle diensten toepasbaar, niet voor alle gebruikers een optie, succes hangt soms af van bereidheid tot overstappen</a:t>
            </a:r>
          </a:p>
          <a:p>
            <a:pPr lvl="2"/>
            <a:endParaRPr lang="nl-NL" sz="2000" dirty="0"/>
          </a:p>
        </p:txBody>
      </p:sp>
      <p:sp>
        <p:nvSpPr>
          <p:cNvPr id="3" name="Tijdelijke aanduiding voor tekst 2">
            <a:extLst>
              <a:ext uri="{FF2B5EF4-FFF2-40B4-BE49-F238E27FC236}">
                <a16:creationId xmlns:a16="http://schemas.microsoft.com/office/drawing/2014/main" id="{0BC2D5ED-235B-0244-14E5-354101CFFB7F}"/>
              </a:ext>
            </a:extLst>
          </p:cNvPr>
          <p:cNvSpPr>
            <a:spLocks noGrp="1"/>
          </p:cNvSpPr>
          <p:nvPr>
            <p:ph type="body" sz="quarter" idx="13"/>
          </p:nvPr>
        </p:nvSpPr>
        <p:spPr>
          <a:xfrm>
            <a:off x="628333" y="631825"/>
            <a:ext cx="10360362" cy="511175"/>
          </a:xfrm>
        </p:spPr>
        <p:txBody>
          <a:bodyPr/>
          <a:lstStyle/>
          <a:p>
            <a:r>
              <a:rPr lang="nl-NL" dirty="0"/>
              <a:t>4 Wat zijn mogelijke alternatieven?</a:t>
            </a:r>
          </a:p>
        </p:txBody>
      </p:sp>
      <p:sp>
        <p:nvSpPr>
          <p:cNvPr id="4" name="Tijdelijke aanduiding voor voettekst 3">
            <a:extLst>
              <a:ext uri="{FF2B5EF4-FFF2-40B4-BE49-F238E27FC236}">
                <a16:creationId xmlns:a16="http://schemas.microsoft.com/office/drawing/2014/main" id="{B507740B-64D3-A4FC-670E-F754B901A16C}"/>
              </a:ext>
            </a:extLst>
          </p:cNvPr>
          <p:cNvSpPr>
            <a:spLocks noGrp="1"/>
          </p:cNvSpPr>
          <p:nvPr>
            <p:ph type="ftr" sz="quarter" idx="14"/>
          </p:nvPr>
        </p:nvSpPr>
        <p:spPr/>
        <p:txBody>
          <a:bodyPr/>
          <a:lstStyle/>
          <a:p>
            <a:pPr>
              <a:defRPr/>
            </a:pPr>
            <a:r>
              <a:rPr lang="nl-NL" dirty="0"/>
              <a:t>De prijs van gratis internet</a:t>
            </a:r>
          </a:p>
        </p:txBody>
      </p:sp>
      <p:sp>
        <p:nvSpPr>
          <p:cNvPr id="5" name="Tijdelijke aanduiding voor dianummer 4">
            <a:extLst>
              <a:ext uri="{FF2B5EF4-FFF2-40B4-BE49-F238E27FC236}">
                <a16:creationId xmlns:a16="http://schemas.microsoft.com/office/drawing/2014/main" id="{60153E02-A7DA-FFDE-CFD7-7D604E4E8A27}"/>
              </a:ext>
            </a:extLst>
          </p:cNvPr>
          <p:cNvSpPr>
            <a:spLocks noGrp="1"/>
          </p:cNvSpPr>
          <p:nvPr>
            <p:ph type="sldNum" sz="quarter" idx="15"/>
          </p:nvPr>
        </p:nvSpPr>
        <p:spPr/>
        <p:txBody>
          <a:bodyPr/>
          <a:lstStyle/>
          <a:p>
            <a:pPr>
              <a:defRPr/>
            </a:pPr>
            <a:fld id="{9EC8D583-ACD3-4145-A06F-A0ED66A856D0}" type="slidenum">
              <a:rPr lang="nl-NL" smtClean="0"/>
              <a:pPr>
                <a:defRPr/>
              </a:pPr>
              <a:t>10</a:t>
            </a:fld>
            <a:endParaRPr lang="nl-NL"/>
          </a:p>
        </p:txBody>
      </p:sp>
      <p:pic>
        <p:nvPicPr>
          <p:cNvPr id="3076" name="Picture 4">
            <a:extLst>
              <a:ext uri="{FF2B5EF4-FFF2-40B4-BE49-F238E27FC236}">
                <a16:creationId xmlns:a16="http://schemas.microsoft.com/office/drawing/2014/main" id="{FECF7209-5DC5-9B04-E58E-6156128311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2084" y="278275"/>
            <a:ext cx="4251033" cy="40272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15793A9-4FFF-69E8-A1B5-D67514ADBF0E}"/>
              </a:ext>
            </a:extLst>
          </p:cNvPr>
          <p:cNvPicPr>
            <a:picLocks noChangeAspect="1"/>
          </p:cNvPicPr>
          <p:nvPr/>
        </p:nvPicPr>
        <p:blipFill>
          <a:blip r:embed="rId4"/>
          <a:stretch>
            <a:fillRect/>
          </a:stretch>
        </p:blipFill>
        <p:spPr>
          <a:xfrm>
            <a:off x="8049498" y="506820"/>
            <a:ext cx="3666260" cy="1839607"/>
          </a:xfrm>
          <a:prstGeom prst="rect">
            <a:avLst/>
          </a:prstGeom>
          <a:ln>
            <a:solidFill>
              <a:schemeClr val="tx1"/>
            </a:solidFill>
          </a:ln>
        </p:spPr>
      </p:pic>
      <p:pic>
        <p:nvPicPr>
          <p:cNvPr id="13" name="Picture 12">
            <a:extLst>
              <a:ext uri="{FF2B5EF4-FFF2-40B4-BE49-F238E27FC236}">
                <a16:creationId xmlns:a16="http://schemas.microsoft.com/office/drawing/2014/main" id="{4273B895-26A6-A976-905E-D77B1AE94339}"/>
              </a:ext>
            </a:extLst>
          </p:cNvPr>
          <p:cNvPicPr>
            <a:picLocks noChangeAspect="1"/>
          </p:cNvPicPr>
          <p:nvPr/>
        </p:nvPicPr>
        <p:blipFill>
          <a:blip r:embed="rId5"/>
          <a:stretch>
            <a:fillRect/>
          </a:stretch>
        </p:blipFill>
        <p:spPr>
          <a:xfrm>
            <a:off x="7911993" y="4822238"/>
            <a:ext cx="4140413" cy="1162110"/>
          </a:xfrm>
          <a:prstGeom prst="rect">
            <a:avLst/>
          </a:prstGeom>
          <a:ln>
            <a:solidFill>
              <a:schemeClr val="tx1"/>
            </a:solidFill>
          </a:ln>
        </p:spPr>
      </p:pic>
      <p:pic>
        <p:nvPicPr>
          <p:cNvPr id="16" name="Picture 15">
            <a:extLst>
              <a:ext uri="{FF2B5EF4-FFF2-40B4-BE49-F238E27FC236}">
                <a16:creationId xmlns:a16="http://schemas.microsoft.com/office/drawing/2014/main" id="{B2A3175C-A341-CCF4-DA57-3A9FC8A49C1F}"/>
              </a:ext>
            </a:extLst>
          </p:cNvPr>
          <p:cNvPicPr>
            <a:picLocks noChangeAspect="1"/>
          </p:cNvPicPr>
          <p:nvPr/>
        </p:nvPicPr>
        <p:blipFill>
          <a:blip r:embed="rId6"/>
          <a:stretch>
            <a:fillRect/>
          </a:stretch>
        </p:blipFill>
        <p:spPr>
          <a:xfrm>
            <a:off x="8049498" y="2684467"/>
            <a:ext cx="2939198" cy="1722586"/>
          </a:xfrm>
          <a:prstGeom prst="rect">
            <a:avLst/>
          </a:prstGeom>
          <a:ln>
            <a:solidFill>
              <a:schemeClr val="tx1"/>
            </a:solidFill>
          </a:ln>
        </p:spPr>
      </p:pic>
      <p:pic>
        <p:nvPicPr>
          <p:cNvPr id="10" name="Picture 9">
            <a:extLst>
              <a:ext uri="{FF2B5EF4-FFF2-40B4-BE49-F238E27FC236}">
                <a16:creationId xmlns:a16="http://schemas.microsoft.com/office/drawing/2014/main" id="{971ACBFA-DEF7-F473-5E5D-02FFD76A3AF2}"/>
              </a:ext>
            </a:extLst>
          </p:cNvPr>
          <p:cNvPicPr>
            <a:picLocks noChangeAspect="1"/>
          </p:cNvPicPr>
          <p:nvPr/>
        </p:nvPicPr>
        <p:blipFill>
          <a:blip r:embed="rId7"/>
          <a:stretch>
            <a:fillRect/>
          </a:stretch>
        </p:blipFill>
        <p:spPr>
          <a:xfrm>
            <a:off x="14174540" y="4407053"/>
            <a:ext cx="2902099" cy="2273417"/>
          </a:xfrm>
          <a:prstGeom prst="rect">
            <a:avLst/>
          </a:prstGeom>
        </p:spPr>
      </p:pic>
    </p:spTree>
    <p:extLst>
      <p:ext uri="{BB962C8B-B14F-4D97-AF65-F5344CB8AC3E}">
        <p14:creationId xmlns:p14="http://schemas.microsoft.com/office/powerpoint/2010/main" val="227733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485571-8F59-C6C2-0578-2C38A1BD3235}"/>
              </a:ext>
            </a:extLst>
          </p:cNvPr>
          <p:cNvSpPr>
            <a:spLocks noGrp="1"/>
          </p:cNvSpPr>
          <p:nvPr>
            <p:ph sz="quarter" idx="12"/>
          </p:nvPr>
        </p:nvSpPr>
        <p:spPr/>
        <p:txBody>
          <a:bodyPr lIns="0" tIns="45720" rIns="91440" bIns="45720" anchor="t"/>
          <a:lstStyle/>
          <a:p>
            <a:pPr>
              <a:spcBef>
                <a:spcPts val="600"/>
              </a:spcBef>
              <a:spcAft>
                <a:spcPts val="1000"/>
              </a:spcAft>
            </a:pPr>
            <a:r>
              <a:rPr lang="en-US" sz="2200" dirty="0">
                <a:latin typeface="Arial"/>
                <a:cs typeface="Arial"/>
              </a:rPr>
              <a:t>Online tracking is </a:t>
            </a:r>
            <a:r>
              <a:rPr lang="en-US" sz="2200" dirty="0" err="1">
                <a:latin typeface="Arial"/>
                <a:cs typeface="Arial"/>
              </a:rPr>
              <a:t>afgelopen</a:t>
            </a:r>
            <a:r>
              <a:rPr lang="en-US" sz="2200" dirty="0">
                <a:latin typeface="Arial"/>
                <a:cs typeface="Arial"/>
              </a:rPr>
              <a:t> 15 </a:t>
            </a:r>
            <a:r>
              <a:rPr lang="en-US" sz="2200" dirty="0" err="1">
                <a:latin typeface="Arial"/>
                <a:cs typeface="Arial"/>
              </a:rPr>
              <a:t>jaar</a:t>
            </a:r>
            <a:r>
              <a:rPr lang="en-US" sz="2200" dirty="0">
                <a:latin typeface="Arial"/>
                <a:cs typeface="Arial"/>
              </a:rPr>
              <a:t> </a:t>
            </a:r>
            <a:r>
              <a:rPr lang="en-US" sz="2200" dirty="0" err="1">
                <a:latin typeface="Arial"/>
                <a:cs typeface="Arial"/>
              </a:rPr>
              <a:t>uitgegroeid</a:t>
            </a:r>
            <a:r>
              <a:rPr lang="en-US" sz="2200" dirty="0">
                <a:latin typeface="Arial"/>
                <a:cs typeface="Arial"/>
              </a:rPr>
              <a:t> tot het centrale </a:t>
            </a:r>
            <a:r>
              <a:rPr lang="en-US" sz="2200" dirty="0" err="1">
                <a:latin typeface="Arial"/>
                <a:cs typeface="Arial"/>
              </a:rPr>
              <a:t>verdienmodel</a:t>
            </a:r>
            <a:r>
              <a:rPr lang="en-US" sz="2200" dirty="0">
                <a:latin typeface="Arial"/>
                <a:cs typeface="Arial"/>
              </a:rPr>
              <a:t> van het </a:t>
            </a:r>
            <a:r>
              <a:rPr lang="en-US" sz="2200" dirty="0" err="1">
                <a:latin typeface="Arial"/>
                <a:cs typeface="Arial"/>
              </a:rPr>
              <a:t>huidige</a:t>
            </a:r>
            <a:r>
              <a:rPr lang="en-US" sz="2200" dirty="0">
                <a:latin typeface="Arial"/>
                <a:cs typeface="Arial"/>
              </a:rPr>
              <a:t> internet</a:t>
            </a:r>
            <a:endParaRPr lang="en-US" sz="2200" dirty="0"/>
          </a:p>
          <a:p>
            <a:pPr>
              <a:spcBef>
                <a:spcPts val="600"/>
              </a:spcBef>
              <a:spcAft>
                <a:spcPts val="1000"/>
              </a:spcAft>
            </a:pPr>
            <a:r>
              <a:rPr lang="en-US" sz="2200" dirty="0" err="1">
                <a:latin typeface="Arial"/>
                <a:cs typeface="Arial"/>
              </a:rPr>
              <a:t>Bestaande</a:t>
            </a:r>
            <a:r>
              <a:rPr lang="en-US" sz="2200" dirty="0">
                <a:latin typeface="Arial"/>
                <a:cs typeface="Arial"/>
              </a:rPr>
              <a:t> en </a:t>
            </a:r>
            <a:r>
              <a:rPr lang="en-US" sz="2200" dirty="0" err="1">
                <a:latin typeface="Arial"/>
                <a:cs typeface="Arial"/>
              </a:rPr>
              <a:t>nieuwe</a:t>
            </a:r>
            <a:r>
              <a:rPr lang="en-US" sz="2200" dirty="0">
                <a:latin typeface="Arial"/>
                <a:cs typeface="Arial"/>
              </a:rPr>
              <a:t> </a:t>
            </a:r>
            <a:r>
              <a:rPr lang="en-US" sz="2200" dirty="0" err="1">
                <a:latin typeface="Arial"/>
                <a:cs typeface="Arial"/>
              </a:rPr>
              <a:t>wetgeving</a:t>
            </a:r>
            <a:r>
              <a:rPr lang="en-US" sz="2200" dirty="0">
                <a:latin typeface="Arial"/>
                <a:cs typeface="Arial"/>
              </a:rPr>
              <a:t> </a:t>
            </a:r>
            <a:r>
              <a:rPr lang="en-US" sz="2200" dirty="0" err="1">
                <a:latin typeface="Arial"/>
                <a:cs typeface="Arial"/>
              </a:rPr>
              <a:t>tracht</a:t>
            </a:r>
            <a:r>
              <a:rPr lang="en-US" sz="2200" dirty="0">
                <a:latin typeface="Arial"/>
                <a:cs typeface="Arial"/>
              </a:rPr>
              <a:t> </a:t>
            </a:r>
            <a:r>
              <a:rPr lang="en-US" sz="2200" dirty="0" err="1">
                <a:latin typeface="Arial"/>
                <a:cs typeface="Arial"/>
              </a:rPr>
              <a:t>maatschappelijke</a:t>
            </a:r>
            <a:r>
              <a:rPr lang="en-US" sz="2200" dirty="0">
                <a:latin typeface="Arial"/>
                <a:cs typeface="Arial"/>
              </a:rPr>
              <a:t> </a:t>
            </a:r>
            <a:r>
              <a:rPr lang="en-US" sz="2200" dirty="0" err="1">
                <a:latin typeface="Arial"/>
                <a:cs typeface="Arial"/>
              </a:rPr>
              <a:t>risico’s</a:t>
            </a:r>
            <a:r>
              <a:rPr lang="en-US" sz="2200" dirty="0">
                <a:latin typeface="Arial"/>
                <a:cs typeface="Arial"/>
              </a:rPr>
              <a:t> </a:t>
            </a:r>
            <a:r>
              <a:rPr lang="en-US" sz="2200" dirty="0" err="1">
                <a:latin typeface="Arial"/>
                <a:cs typeface="Arial"/>
              </a:rPr>
              <a:t>te</a:t>
            </a:r>
            <a:r>
              <a:rPr lang="en-US" sz="2200" dirty="0">
                <a:latin typeface="Arial"/>
                <a:cs typeface="Arial"/>
              </a:rPr>
              <a:t> </a:t>
            </a:r>
            <a:r>
              <a:rPr lang="en-US" sz="2200" dirty="0" err="1">
                <a:latin typeface="Arial"/>
                <a:cs typeface="Arial"/>
              </a:rPr>
              <a:t>beperken</a:t>
            </a:r>
            <a:r>
              <a:rPr lang="en-US" sz="2200" dirty="0">
                <a:latin typeface="Arial"/>
                <a:cs typeface="Arial"/>
              </a:rPr>
              <a:t>, maar </a:t>
            </a:r>
            <a:r>
              <a:rPr lang="en-US" sz="2200" dirty="0" err="1">
                <a:latin typeface="Arial"/>
                <a:cs typeface="Arial"/>
              </a:rPr>
              <a:t>slaagt</a:t>
            </a:r>
            <a:r>
              <a:rPr lang="en-US" sz="2200" dirty="0">
                <a:latin typeface="Arial"/>
                <a:cs typeface="Arial"/>
              </a:rPr>
              <a:t> </a:t>
            </a:r>
            <a:r>
              <a:rPr lang="en-US" sz="2200" dirty="0" err="1">
                <a:latin typeface="Arial"/>
                <a:cs typeface="Arial"/>
              </a:rPr>
              <a:t>daar</a:t>
            </a:r>
            <a:r>
              <a:rPr lang="en-US" sz="2200" dirty="0">
                <a:latin typeface="Arial"/>
                <a:cs typeface="Arial"/>
              </a:rPr>
              <a:t> </a:t>
            </a:r>
            <a:r>
              <a:rPr lang="en-US" sz="2200" dirty="0" err="1">
                <a:latin typeface="Arial"/>
                <a:cs typeface="Arial"/>
              </a:rPr>
              <a:t>onvoldoende</a:t>
            </a:r>
            <a:r>
              <a:rPr lang="en-US" sz="2200" dirty="0">
                <a:latin typeface="Arial"/>
                <a:cs typeface="Arial"/>
              </a:rPr>
              <a:t> in. Online tracking </a:t>
            </a:r>
            <a:r>
              <a:rPr lang="en-US" sz="2200" dirty="0" err="1">
                <a:latin typeface="Arial"/>
                <a:cs typeface="Arial"/>
              </a:rPr>
              <a:t>groeit</a:t>
            </a:r>
            <a:r>
              <a:rPr lang="en-US" sz="2200" dirty="0">
                <a:latin typeface="Arial"/>
                <a:cs typeface="Arial"/>
              </a:rPr>
              <a:t> </a:t>
            </a:r>
            <a:r>
              <a:rPr lang="en-US" sz="2200" dirty="0" err="1">
                <a:latin typeface="Arial"/>
                <a:cs typeface="Arial"/>
              </a:rPr>
              <a:t>nog</a:t>
            </a:r>
            <a:r>
              <a:rPr lang="en-US" sz="2200" dirty="0">
                <a:latin typeface="Arial"/>
                <a:cs typeface="Arial"/>
              </a:rPr>
              <a:t> steeds, en </a:t>
            </a:r>
            <a:r>
              <a:rPr lang="en-US" sz="2200" dirty="0" err="1">
                <a:latin typeface="Arial"/>
                <a:cs typeface="Arial"/>
              </a:rPr>
              <a:t>daarmee</a:t>
            </a:r>
            <a:r>
              <a:rPr lang="en-US" sz="2200" dirty="0">
                <a:latin typeface="Arial"/>
                <a:cs typeface="Arial"/>
              </a:rPr>
              <a:t> </a:t>
            </a:r>
            <a:r>
              <a:rPr lang="en-US" sz="2200" dirty="0" err="1">
                <a:latin typeface="Arial"/>
                <a:cs typeface="Arial"/>
              </a:rPr>
              <a:t>ook</a:t>
            </a:r>
            <a:r>
              <a:rPr lang="en-US" sz="2200" dirty="0">
                <a:latin typeface="Arial"/>
                <a:cs typeface="Arial"/>
              </a:rPr>
              <a:t> de </a:t>
            </a:r>
            <a:r>
              <a:rPr lang="en-US" sz="2200" dirty="0" err="1">
                <a:latin typeface="Arial"/>
                <a:cs typeface="Arial"/>
              </a:rPr>
              <a:t>maatschappelijke</a:t>
            </a:r>
            <a:r>
              <a:rPr lang="en-US" sz="2200" dirty="0">
                <a:latin typeface="Arial"/>
                <a:cs typeface="Arial"/>
              </a:rPr>
              <a:t> </a:t>
            </a:r>
            <a:r>
              <a:rPr lang="en-US" sz="2200" dirty="0" err="1">
                <a:latin typeface="Arial"/>
                <a:cs typeface="Arial"/>
              </a:rPr>
              <a:t>risico’s</a:t>
            </a:r>
            <a:r>
              <a:rPr lang="en-US" sz="2200" dirty="0">
                <a:latin typeface="Arial"/>
                <a:cs typeface="Arial"/>
              </a:rPr>
              <a:t>.</a:t>
            </a:r>
          </a:p>
          <a:p>
            <a:pPr>
              <a:spcBef>
                <a:spcPts val="600"/>
              </a:spcBef>
              <a:spcAft>
                <a:spcPts val="1000"/>
              </a:spcAft>
            </a:pPr>
            <a:r>
              <a:rPr lang="en-US" sz="2200" b="1" dirty="0" err="1">
                <a:latin typeface="Arial"/>
                <a:cs typeface="Arial"/>
              </a:rPr>
              <a:t>Tijd</a:t>
            </a:r>
            <a:r>
              <a:rPr lang="en-US" sz="2200" b="1" dirty="0">
                <a:latin typeface="Arial"/>
                <a:cs typeface="Arial"/>
              </a:rPr>
              <a:t> voor </a:t>
            </a:r>
            <a:r>
              <a:rPr lang="en-US" sz="2200" b="1" dirty="0" err="1">
                <a:latin typeface="Arial"/>
                <a:cs typeface="Arial"/>
              </a:rPr>
              <a:t>fundamentele</a:t>
            </a:r>
            <a:r>
              <a:rPr lang="en-US" sz="2200" b="1" dirty="0">
                <a:latin typeface="Arial"/>
                <a:cs typeface="Arial"/>
              </a:rPr>
              <a:t> </a:t>
            </a:r>
            <a:r>
              <a:rPr lang="en-US" sz="2200" b="1" dirty="0" err="1">
                <a:latin typeface="Arial"/>
                <a:cs typeface="Arial"/>
              </a:rPr>
              <a:t>bezinning</a:t>
            </a:r>
            <a:r>
              <a:rPr lang="en-US" sz="2200" b="1" dirty="0">
                <a:latin typeface="Arial"/>
                <a:cs typeface="Arial"/>
              </a:rPr>
              <a:t>: hoe </a:t>
            </a:r>
            <a:r>
              <a:rPr lang="en-US" sz="2200" b="1" dirty="0" err="1">
                <a:latin typeface="Arial"/>
                <a:cs typeface="Arial"/>
              </a:rPr>
              <a:t>wegen</a:t>
            </a:r>
            <a:r>
              <a:rPr lang="en-US" sz="2200" b="1" dirty="0">
                <a:latin typeface="Arial"/>
                <a:cs typeface="Arial"/>
              </a:rPr>
              <a:t> we </a:t>
            </a:r>
            <a:r>
              <a:rPr lang="en-US" sz="2200" b="1" dirty="0" err="1">
                <a:latin typeface="Arial"/>
                <a:cs typeface="Arial"/>
              </a:rPr>
              <a:t>gerichte</a:t>
            </a:r>
            <a:r>
              <a:rPr lang="en-US" sz="2200" b="1" dirty="0">
                <a:latin typeface="Arial"/>
                <a:cs typeface="Arial"/>
              </a:rPr>
              <a:t> </a:t>
            </a:r>
            <a:r>
              <a:rPr lang="en-US" sz="2200" b="1" dirty="0" err="1">
                <a:latin typeface="Arial"/>
                <a:cs typeface="Arial"/>
              </a:rPr>
              <a:t>advertenties</a:t>
            </a:r>
            <a:r>
              <a:rPr lang="en-US" sz="2200" b="1" dirty="0">
                <a:latin typeface="Arial"/>
                <a:cs typeface="Arial"/>
              </a:rPr>
              <a:t> en gratis </a:t>
            </a:r>
            <a:r>
              <a:rPr lang="en-US" sz="2200" b="1" dirty="0" err="1">
                <a:latin typeface="Arial"/>
                <a:cs typeface="Arial"/>
              </a:rPr>
              <a:t>advertenties</a:t>
            </a:r>
            <a:r>
              <a:rPr lang="en-US" sz="2200" b="1" dirty="0">
                <a:latin typeface="Arial"/>
                <a:cs typeface="Arial"/>
              </a:rPr>
              <a:t> </a:t>
            </a:r>
            <a:r>
              <a:rPr lang="en-US" sz="2200" b="1" dirty="0" err="1">
                <a:latin typeface="Arial"/>
                <a:cs typeface="Arial"/>
              </a:rPr>
              <a:t>tegen</a:t>
            </a:r>
            <a:r>
              <a:rPr lang="en-US" sz="2200" b="1" dirty="0">
                <a:latin typeface="Arial"/>
                <a:cs typeface="Arial"/>
              </a:rPr>
              <a:t> </a:t>
            </a:r>
            <a:r>
              <a:rPr lang="en-US" sz="2200" b="1" dirty="0" err="1">
                <a:latin typeface="Arial"/>
                <a:cs typeface="Arial"/>
              </a:rPr>
              <a:t>bijbehorende</a:t>
            </a:r>
            <a:r>
              <a:rPr lang="en-US" sz="2200" b="1" dirty="0">
                <a:latin typeface="Arial"/>
                <a:cs typeface="Arial"/>
              </a:rPr>
              <a:t> </a:t>
            </a:r>
            <a:r>
              <a:rPr lang="en-US" sz="2200" b="1" dirty="0" err="1">
                <a:latin typeface="Arial"/>
                <a:cs typeface="Arial"/>
              </a:rPr>
              <a:t>maatschappelijke</a:t>
            </a:r>
            <a:r>
              <a:rPr lang="en-US" sz="2200" b="1" dirty="0">
                <a:latin typeface="Arial"/>
                <a:cs typeface="Arial"/>
              </a:rPr>
              <a:t> </a:t>
            </a:r>
            <a:r>
              <a:rPr lang="en-US" sz="2200" b="1" dirty="0" err="1">
                <a:latin typeface="Arial"/>
                <a:cs typeface="Arial"/>
              </a:rPr>
              <a:t>risico’s</a:t>
            </a:r>
            <a:r>
              <a:rPr lang="en-US" sz="2200" b="1" dirty="0">
                <a:latin typeface="Arial"/>
                <a:cs typeface="Arial"/>
              </a:rPr>
              <a:t>?</a:t>
            </a:r>
            <a:endParaRPr lang="en-US" sz="2200" b="1" dirty="0"/>
          </a:p>
          <a:p>
            <a:endParaRPr lang="en-US" dirty="0">
              <a:latin typeface="Arial"/>
              <a:cs typeface="Arial"/>
            </a:endParaRPr>
          </a:p>
          <a:p>
            <a:pPr lvl="1">
              <a:buFont typeface="Courier New" panose="020B0604020202020204" pitchFamily="34" charset="0"/>
              <a:buChar char="o"/>
            </a:pPr>
            <a:endParaRPr lang="en-US" dirty="0">
              <a:latin typeface="Arial"/>
              <a:cs typeface="Arial"/>
            </a:endParaRPr>
          </a:p>
          <a:p>
            <a:pPr marL="0" indent="0">
              <a:buNone/>
            </a:pPr>
            <a:endParaRPr lang="en-US" dirty="0">
              <a:latin typeface="Arial"/>
              <a:cs typeface="Arial"/>
            </a:endParaRPr>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1CDEA906-A166-0776-E3B5-C40F1A700FA3}"/>
              </a:ext>
            </a:extLst>
          </p:cNvPr>
          <p:cNvSpPr>
            <a:spLocks noGrp="1"/>
          </p:cNvSpPr>
          <p:nvPr>
            <p:ph type="body" sz="quarter" idx="13"/>
          </p:nvPr>
        </p:nvSpPr>
        <p:spPr/>
        <p:txBody>
          <a:bodyPr lIns="0" tIns="45720" rIns="91440" bIns="45720" anchor="t"/>
          <a:lstStyle/>
          <a:p>
            <a:r>
              <a:rPr lang="en-US" dirty="0" err="1"/>
              <a:t>Conclusie</a:t>
            </a:r>
            <a:endParaRPr lang="en-US" dirty="0"/>
          </a:p>
        </p:txBody>
      </p:sp>
      <p:sp>
        <p:nvSpPr>
          <p:cNvPr id="4" name="Footer Placeholder 3">
            <a:extLst>
              <a:ext uri="{FF2B5EF4-FFF2-40B4-BE49-F238E27FC236}">
                <a16:creationId xmlns:a16="http://schemas.microsoft.com/office/drawing/2014/main" id="{57F6A571-2CFF-D161-BD2D-7AB827CEB1F6}"/>
              </a:ext>
            </a:extLst>
          </p:cNvPr>
          <p:cNvSpPr>
            <a:spLocks noGrp="1"/>
          </p:cNvSpPr>
          <p:nvPr>
            <p:ph type="ftr" sz="quarter" idx="14"/>
          </p:nvPr>
        </p:nvSpPr>
        <p:spPr/>
        <p:txBody>
          <a:bodyPr/>
          <a:lstStyle/>
          <a:p>
            <a:pPr>
              <a:defRPr/>
            </a:pPr>
            <a:r>
              <a:rPr lang="nl-NL" dirty="0"/>
              <a:t>De prijs van gratis internet</a:t>
            </a:r>
          </a:p>
        </p:txBody>
      </p:sp>
      <p:sp>
        <p:nvSpPr>
          <p:cNvPr id="5" name="Slide Number Placeholder 4">
            <a:extLst>
              <a:ext uri="{FF2B5EF4-FFF2-40B4-BE49-F238E27FC236}">
                <a16:creationId xmlns:a16="http://schemas.microsoft.com/office/drawing/2014/main" id="{F20C73D2-D367-DAC8-0187-05C01DFB93BA}"/>
              </a:ext>
            </a:extLst>
          </p:cNvPr>
          <p:cNvSpPr>
            <a:spLocks noGrp="1"/>
          </p:cNvSpPr>
          <p:nvPr>
            <p:ph type="sldNum" sz="quarter" idx="15"/>
          </p:nvPr>
        </p:nvSpPr>
        <p:spPr/>
        <p:txBody>
          <a:bodyPr/>
          <a:lstStyle/>
          <a:p>
            <a:pPr>
              <a:defRPr/>
            </a:pPr>
            <a:fld id="{9EC8D583-ACD3-4145-A06F-A0ED66A856D0}" type="slidenum">
              <a:rPr lang="nl-NL" smtClean="0"/>
              <a:pPr>
                <a:defRPr/>
              </a:pPr>
              <a:t>11</a:t>
            </a:fld>
            <a:endParaRPr lang="nl-NL"/>
          </a:p>
        </p:txBody>
      </p:sp>
    </p:spTree>
    <p:extLst>
      <p:ext uri="{BB962C8B-B14F-4D97-AF65-F5344CB8AC3E}">
        <p14:creationId xmlns:p14="http://schemas.microsoft.com/office/powerpoint/2010/main" val="418114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rie richtingen pijl teken Road richting concept Vector | Premium Vector">
            <a:extLst>
              <a:ext uri="{FF2B5EF4-FFF2-40B4-BE49-F238E27FC236}">
                <a16:creationId xmlns:a16="http://schemas.microsoft.com/office/drawing/2014/main" id="{00029E7D-0AFE-9C34-965A-80ECA963B33D}"/>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752295" y="1617461"/>
            <a:ext cx="2215368" cy="2120460"/>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inhoud 1"/>
          <p:cNvSpPr>
            <a:spLocks noGrp="1"/>
          </p:cNvSpPr>
          <p:nvPr>
            <p:ph sz="quarter" idx="12"/>
          </p:nvPr>
        </p:nvSpPr>
        <p:spPr>
          <a:xfrm>
            <a:off x="3154384" y="1819554"/>
            <a:ext cx="8847802" cy="3948586"/>
          </a:xfrm>
        </p:spPr>
        <p:txBody>
          <a:bodyPr lIns="0" tIns="45720" rIns="91440" bIns="45720" anchor="t"/>
          <a:lstStyle/>
          <a:p>
            <a:pPr marL="457200" indent="-457200">
              <a:spcAft>
                <a:spcPts val="1200"/>
              </a:spcAft>
              <a:buFont typeface="+mj-lt"/>
              <a:buAutoNum type="arabicPeriod"/>
            </a:pPr>
            <a:r>
              <a:rPr lang="nl-NL" dirty="0"/>
              <a:t>Optimalisatie van bescherming binnen het huidige systeem </a:t>
            </a:r>
          </a:p>
          <a:p>
            <a:pPr marL="457200" indent="-457200">
              <a:spcAft>
                <a:spcPts val="1200"/>
              </a:spcAft>
              <a:buFont typeface="+mj-lt"/>
              <a:buAutoNum type="arabicPeriod"/>
            </a:pPr>
            <a:r>
              <a:rPr lang="nl-NL" dirty="0"/>
              <a:t>Systeemverandering richting contextueel adverteren </a:t>
            </a:r>
          </a:p>
          <a:p>
            <a:pPr marL="457200" indent="-457200">
              <a:spcAft>
                <a:spcPts val="1200"/>
              </a:spcAft>
              <a:buFont typeface="+mj-lt"/>
              <a:buAutoNum type="arabicPeriod"/>
            </a:pPr>
            <a:r>
              <a:rPr lang="nl-NL" dirty="0"/>
              <a:t>Systeemverandering richting betaalde diensten </a:t>
            </a:r>
          </a:p>
          <a:p>
            <a:pPr lvl="1"/>
            <a:endParaRPr lang="nl-NL" dirty="0"/>
          </a:p>
        </p:txBody>
      </p:sp>
      <p:sp>
        <p:nvSpPr>
          <p:cNvPr id="3" name="Tijdelijke aanduiding voor tekst 2"/>
          <p:cNvSpPr>
            <a:spLocks noGrp="1"/>
          </p:cNvSpPr>
          <p:nvPr>
            <p:ph type="body" sz="quarter" idx="13"/>
          </p:nvPr>
        </p:nvSpPr>
        <p:spPr>
          <a:xfrm>
            <a:off x="993438" y="706748"/>
            <a:ext cx="10360362" cy="511175"/>
          </a:xfrm>
        </p:spPr>
        <p:txBody>
          <a:bodyPr/>
          <a:lstStyle/>
          <a:p>
            <a:r>
              <a:rPr lang="nl-NL"/>
              <a:t>5 Beleidsrichtingen en handelingsopties </a:t>
            </a:r>
          </a:p>
        </p:txBody>
      </p:sp>
      <p:sp>
        <p:nvSpPr>
          <p:cNvPr id="5" name="Tijdelijke aanduiding voor dianummer 4"/>
          <p:cNvSpPr>
            <a:spLocks noGrp="1"/>
          </p:cNvSpPr>
          <p:nvPr>
            <p:ph type="sldNum" sz="quarter" idx="15"/>
          </p:nvPr>
        </p:nvSpPr>
        <p:spPr/>
        <p:txBody>
          <a:bodyPr/>
          <a:lstStyle/>
          <a:p>
            <a:pPr>
              <a:defRPr/>
            </a:pPr>
            <a:fld id="{9EC8D583-ACD3-4145-A06F-A0ED66A856D0}" type="slidenum">
              <a:rPr lang="nl-NL" smtClean="0"/>
              <a:pPr>
                <a:defRPr/>
              </a:pPr>
              <a:t>12</a:t>
            </a:fld>
            <a:endParaRPr lang="nl-NL"/>
          </a:p>
        </p:txBody>
      </p:sp>
      <p:graphicFrame>
        <p:nvGraphicFramePr>
          <p:cNvPr id="4" name="Table 3">
            <a:extLst>
              <a:ext uri="{FF2B5EF4-FFF2-40B4-BE49-F238E27FC236}">
                <a16:creationId xmlns:a16="http://schemas.microsoft.com/office/drawing/2014/main" id="{AFACC9C4-9AAC-E0FC-AA46-5F71CD83828B}"/>
              </a:ext>
            </a:extLst>
          </p:cNvPr>
          <p:cNvGraphicFramePr>
            <a:graphicFrameLocks noGrp="1"/>
          </p:cNvGraphicFramePr>
          <p:nvPr>
            <p:extLst>
              <p:ext uri="{D42A27DB-BD31-4B8C-83A1-F6EECF244321}">
                <p14:modId xmlns:p14="http://schemas.microsoft.com/office/powerpoint/2010/main" val="3083312696"/>
              </p:ext>
            </p:extLst>
          </p:nvPr>
        </p:nvGraphicFramePr>
        <p:xfrm>
          <a:off x="1859979" y="4137460"/>
          <a:ext cx="9811497" cy="1630680"/>
        </p:xfrm>
        <a:graphic>
          <a:graphicData uri="http://schemas.openxmlformats.org/drawingml/2006/table">
            <a:tbl>
              <a:tblPr firstRow="1" bandRow="1">
                <a:tableStyleId>{BFEA419B-BCDB-4C27-8AB2-1E94C2BD932B}</a:tableStyleId>
              </a:tblPr>
              <a:tblGrid>
                <a:gridCol w="2068157">
                  <a:extLst>
                    <a:ext uri="{9D8B030D-6E8A-4147-A177-3AD203B41FA5}">
                      <a16:colId xmlns:a16="http://schemas.microsoft.com/office/drawing/2014/main" val="551026546"/>
                    </a:ext>
                  </a:extLst>
                </a:gridCol>
                <a:gridCol w="2476859">
                  <a:extLst>
                    <a:ext uri="{9D8B030D-6E8A-4147-A177-3AD203B41FA5}">
                      <a16:colId xmlns:a16="http://schemas.microsoft.com/office/drawing/2014/main" val="2812203170"/>
                    </a:ext>
                  </a:extLst>
                </a:gridCol>
                <a:gridCol w="2338087">
                  <a:extLst>
                    <a:ext uri="{9D8B030D-6E8A-4147-A177-3AD203B41FA5}">
                      <a16:colId xmlns:a16="http://schemas.microsoft.com/office/drawing/2014/main" val="252367135"/>
                    </a:ext>
                  </a:extLst>
                </a:gridCol>
                <a:gridCol w="2928394">
                  <a:extLst>
                    <a:ext uri="{9D8B030D-6E8A-4147-A177-3AD203B41FA5}">
                      <a16:colId xmlns:a16="http://schemas.microsoft.com/office/drawing/2014/main" val="3512680231"/>
                    </a:ext>
                  </a:extLst>
                </a:gridCol>
              </a:tblGrid>
              <a:tr h="370840">
                <a:tc>
                  <a:txBody>
                    <a:bodyPr/>
                    <a:lstStyle/>
                    <a:p>
                      <a:endParaRPr lang="nl-NL" sz="1400" dirty="0"/>
                    </a:p>
                  </a:txBody>
                  <a:tcPr/>
                </a:tc>
                <a:tc>
                  <a:txBody>
                    <a:bodyPr/>
                    <a:lstStyle/>
                    <a:p>
                      <a:r>
                        <a:rPr lang="nl-NL" sz="1400" dirty="0"/>
                        <a:t>Geloof economische meerwaarde gerichte </a:t>
                      </a:r>
                      <a:r>
                        <a:rPr lang="nl-NL" sz="1400" dirty="0" err="1"/>
                        <a:t>ads</a:t>
                      </a:r>
                      <a:endParaRPr lang="nl-NL" sz="1400" dirty="0"/>
                    </a:p>
                  </a:txBody>
                  <a:tcPr/>
                </a:tc>
                <a:tc>
                  <a:txBody>
                    <a:bodyPr/>
                    <a:lstStyle/>
                    <a:p>
                      <a:r>
                        <a:rPr lang="nl-NL" sz="1400" dirty="0"/>
                        <a:t>Diensten dienen online gratis beschikbaar te zijn</a:t>
                      </a:r>
                    </a:p>
                  </a:txBody>
                  <a:tcPr/>
                </a:tc>
                <a:tc>
                  <a:txBody>
                    <a:bodyPr/>
                    <a:lstStyle/>
                    <a:p>
                      <a:r>
                        <a:rPr lang="nl-NL" sz="1400" dirty="0"/>
                        <a:t>Vermindering risico’s is mogelijk binnen huidig systeem</a:t>
                      </a:r>
                    </a:p>
                  </a:txBody>
                  <a:tcPr/>
                </a:tc>
                <a:extLst>
                  <a:ext uri="{0D108BD9-81ED-4DB2-BD59-A6C34878D82A}">
                    <a16:rowId xmlns:a16="http://schemas.microsoft.com/office/drawing/2014/main" val="3391663224"/>
                  </a:ext>
                </a:extLst>
              </a:tr>
              <a:tr h="370840">
                <a:tc>
                  <a:txBody>
                    <a:bodyPr/>
                    <a:lstStyle/>
                    <a:p>
                      <a:r>
                        <a:rPr lang="nl-NL" sz="1400" dirty="0"/>
                        <a:t>Optimalisatie</a:t>
                      </a:r>
                    </a:p>
                  </a:txBody>
                  <a:tcPr/>
                </a:tc>
                <a:tc>
                  <a:txBody>
                    <a:bodyPr/>
                    <a:lstStyle/>
                    <a:p>
                      <a:r>
                        <a:rPr lang="nl-NL" sz="1400" dirty="0"/>
                        <a:t>Ja</a:t>
                      </a:r>
                    </a:p>
                  </a:txBody>
                  <a:tcPr/>
                </a:tc>
                <a:tc>
                  <a:txBody>
                    <a:bodyPr/>
                    <a:lstStyle/>
                    <a:p>
                      <a:r>
                        <a:rPr lang="nl-NL" sz="1400" dirty="0"/>
                        <a:t>Ja</a:t>
                      </a:r>
                    </a:p>
                  </a:txBody>
                  <a:tcPr/>
                </a:tc>
                <a:tc>
                  <a:txBody>
                    <a:bodyPr/>
                    <a:lstStyle/>
                    <a:p>
                      <a:r>
                        <a:rPr lang="nl-NL" sz="1400" dirty="0"/>
                        <a:t>Ja</a:t>
                      </a:r>
                    </a:p>
                  </a:txBody>
                  <a:tcPr/>
                </a:tc>
                <a:extLst>
                  <a:ext uri="{0D108BD9-81ED-4DB2-BD59-A6C34878D82A}">
                    <a16:rowId xmlns:a16="http://schemas.microsoft.com/office/drawing/2014/main" val="4005400737"/>
                  </a:ext>
                </a:extLst>
              </a:tr>
              <a:tr h="370840">
                <a:tc>
                  <a:txBody>
                    <a:bodyPr/>
                    <a:lstStyle/>
                    <a:p>
                      <a:r>
                        <a:rPr lang="nl-NL" sz="1400" dirty="0"/>
                        <a:t>Contextueel adverteren</a:t>
                      </a:r>
                    </a:p>
                  </a:txBody>
                  <a:tcPr/>
                </a:tc>
                <a:tc>
                  <a:txBody>
                    <a:bodyPr/>
                    <a:lstStyle/>
                    <a:p>
                      <a:r>
                        <a:rPr lang="nl-NL" sz="1400" dirty="0"/>
                        <a:t>Nee</a:t>
                      </a:r>
                    </a:p>
                  </a:txBody>
                  <a:tcPr/>
                </a:tc>
                <a:tc>
                  <a:txBody>
                    <a:bodyPr/>
                    <a:lstStyle/>
                    <a:p>
                      <a:r>
                        <a:rPr lang="nl-NL" sz="1400" dirty="0"/>
                        <a:t>Ja</a:t>
                      </a:r>
                    </a:p>
                  </a:txBody>
                  <a:tcPr/>
                </a:tc>
                <a:tc>
                  <a:txBody>
                    <a:bodyPr/>
                    <a:lstStyle/>
                    <a:p>
                      <a:r>
                        <a:rPr lang="nl-NL" sz="1400" dirty="0"/>
                        <a:t>Nee</a:t>
                      </a:r>
                    </a:p>
                  </a:txBody>
                  <a:tcPr/>
                </a:tc>
                <a:extLst>
                  <a:ext uri="{0D108BD9-81ED-4DB2-BD59-A6C34878D82A}">
                    <a16:rowId xmlns:a16="http://schemas.microsoft.com/office/drawing/2014/main" val="1655920050"/>
                  </a:ext>
                </a:extLst>
              </a:tr>
              <a:tr h="370840">
                <a:tc>
                  <a:txBody>
                    <a:bodyPr/>
                    <a:lstStyle/>
                    <a:p>
                      <a:r>
                        <a:rPr lang="nl-NL" sz="1400" dirty="0"/>
                        <a:t>Betaalde diensten</a:t>
                      </a:r>
                    </a:p>
                  </a:txBody>
                  <a:tcPr/>
                </a:tc>
                <a:tc>
                  <a:txBody>
                    <a:bodyPr/>
                    <a:lstStyle/>
                    <a:p>
                      <a:r>
                        <a:rPr lang="nl-NL" sz="1400" dirty="0"/>
                        <a:t>Nee</a:t>
                      </a:r>
                    </a:p>
                  </a:txBody>
                  <a:tcPr/>
                </a:tc>
                <a:tc>
                  <a:txBody>
                    <a:bodyPr/>
                    <a:lstStyle/>
                    <a:p>
                      <a:r>
                        <a:rPr lang="nl-NL" sz="1400" dirty="0"/>
                        <a:t>Nee</a:t>
                      </a:r>
                    </a:p>
                  </a:txBody>
                  <a:tcPr/>
                </a:tc>
                <a:tc>
                  <a:txBody>
                    <a:bodyPr/>
                    <a:lstStyle/>
                    <a:p>
                      <a:r>
                        <a:rPr lang="nl-NL" sz="1400" dirty="0"/>
                        <a:t>Nee</a:t>
                      </a:r>
                    </a:p>
                  </a:txBody>
                  <a:tcPr/>
                </a:tc>
                <a:extLst>
                  <a:ext uri="{0D108BD9-81ED-4DB2-BD59-A6C34878D82A}">
                    <a16:rowId xmlns:a16="http://schemas.microsoft.com/office/drawing/2014/main" val="3307385859"/>
                  </a:ext>
                </a:extLst>
              </a:tr>
            </a:tbl>
          </a:graphicData>
        </a:graphic>
      </p:graphicFrame>
    </p:spTree>
    <p:extLst>
      <p:ext uri="{BB962C8B-B14F-4D97-AF65-F5344CB8AC3E}">
        <p14:creationId xmlns:p14="http://schemas.microsoft.com/office/powerpoint/2010/main" val="62387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7A1F0F-F499-91F4-35C5-720AE39AA44D}"/>
              </a:ext>
            </a:extLst>
          </p:cNvPr>
          <p:cNvSpPr>
            <a:spLocks noGrp="1"/>
          </p:cNvSpPr>
          <p:nvPr>
            <p:ph sz="quarter" idx="12"/>
          </p:nvPr>
        </p:nvSpPr>
        <p:spPr/>
        <p:txBody>
          <a:bodyPr lIns="0" tIns="45720" rIns="91440" bIns="45720" anchor="t"/>
          <a:lstStyle/>
          <a:p>
            <a:r>
              <a:rPr lang="nl-NL" sz="2200" dirty="0">
                <a:solidFill>
                  <a:schemeClr val="tx2"/>
                </a:solidFill>
                <a:latin typeface="Arial"/>
                <a:cs typeface="Arial"/>
                <a:sym typeface="Wingdings" panose="05000000000000000000" pitchFamily="2" charset="2"/>
              </a:rPr>
              <a:t>Investeer in toezicht, handhaving en voorlichting </a:t>
            </a:r>
          </a:p>
          <a:p>
            <a:pPr lvl="1"/>
            <a:r>
              <a:rPr lang="nl-NL" sz="1800" dirty="0">
                <a:latin typeface="Arial"/>
                <a:cs typeface="Arial"/>
                <a:sym typeface="Wingdings" panose="05000000000000000000" pitchFamily="2" charset="2"/>
              </a:rPr>
              <a:t>Voldoende financiële middelen toezichthouders, intensivering toezicht</a:t>
            </a:r>
          </a:p>
          <a:p>
            <a:pPr lvl="1">
              <a:spcAft>
                <a:spcPts val="1200"/>
              </a:spcAft>
            </a:pPr>
            <a:r>
              <a:rPr lang="nl-NL" sz="1800" dirty="0">
                <a:latin typeface="Arial"/>
                <a:cs typeface="Arial"/>
                <a:sym typeface="Wingdings" panose="05000000000000000000" pitchFamily="2" charset="2"/>
              </a:rPr>
              <a:t>Voorlichting aan gebruikers, ook via ngo’s</a:t>
            </a:r>
            <a:endParaRPr lang="nl-NL" sz="1800" dirty="0">
              <a:latin typeface="Arial"/>
              <a:cs typeface="Arial"/>
            </a:endParaRPr>
          </a:p>
          <a:p>
            <a:pPr>
              <a:spcBef>
                <a:spcPts val="1800"/>
              </a:spcBef>
            </a:pPr>
            <a:r>
              <a:rPr lang="nl-NL" sz="2200" dirty="0">
                <a:solidFill>
                  <a:schemeClr val="tx2"/>
                </a:solidFill>
                <a:latin typeface="Arial"/>
                <a:cs typeface="Arial"/>
                <a:sym typeface="Wingdings" panose="05000000000000000000" pitchFamily="2" charset="2"/>
              </a:rPr>
              <a:t>Verhelder en scherp bestaande wet- en regelgeving aan</a:t>
            </a:r>
          </a:p>
          <a:p>
            <a:pPr lvl="1"/>
            <a:r>
              <a:rPr lang="nl-NL" sz="1800" dirty="0">
                <a:latin typeface="Arial"/>
                <a:cs typeface="Arial"/>
                <a:sym typeface="Wingdings" panose="05000000000000000000" pitchFamily="2" charset="2"/>
              </a:rPr>
              <a:t>NL: Informatie- en toestemmingsvereisten </a:t>
            </a:r>
            <a:r>
              <a:rPr lang="nl-NL" sz="1800" dirty="0" err="1">
                <a:latin typeface="Arial"/>
                <a:cs typeface="Arial"/>
                <a:sym typeface="Wingdings" panose="05000000000000000000" pitchFamily="2" charset="2"/>
              </a:rPr>
              <a:t>Tw</a:t>
            </a:r>
            <a:r>
              <a:rPr lang="nl-NL" sz="1800" dirty="0">
                <a:latin typeface="Arial"/>
                <a:cs typeface="Arial"/>
                <a:sym typeface="Wingdings" panose="05000000000000000000" pitchFamily="2" charset="2"/>
              </a:rPr>
              <a:t>, uitbreiding verbod cookiemuren</a:t>
            </a:r>
          </a:p>
          <a:p>
            <a:pPr lvl="1"/>
            <a:r>
              <a:rPr lang="nl-NL" sz="1800" dirty="0">
                <a:latin typeface="Arial"/>
                <a:cs typeface="Arial"/>
                <a:sym typeface="Wingdings" panose="05000000000000000000" pitchFamily="2" charset="2"/>
              </a:rPr>
              <a:t>EU: beperken mogelijkheden gericht adverteren intieme gegevens</a:t>
            </a:r>
          </a:p>
          <a:p>
            <a:pPr lvl="1">
              <a:spcAft>
                <a:spcPts val="1200"/>
              </a:spcAft>
            </a:pPr>
            <a:r>
              <a:rPr lang="nl-NL" sz="1800" dirty="0">
                <a:latin typeface="Arial"/>
                <a:cs typeface="Arial"/>
                <a:sym typeface="Wingdings" panose="05000000000000000000" pitchFamily="2" charset="2"/>
              </a:rPr>
              <a:t>EU: inperken oneigenlijke beïnvloeding online (</a:t>
            </a:r>
            <a:r>
              <a:rPr lang="nl-NL" sz="1800" dirty="0" err="1">
                <a:latin typeface="Arial"/>
                <a:cs typeface="Arial"/>
                <a:sym typeface="Wingdings" panose="05000000000000000000" pitchFamily="2" charset="2"/>
              </a:rPr>
              <a:t>bijv</a:t>
            </a:r>
            <a:r>
              <a:rPr lang="nl-NL" sz="1800" dirty="0">
                <a:latin typeface="Arial"/>
                <a:cs typeface="Arial"/>
                <a:sym typeface="Wingdings" panose="05000000000000000000" pitchFamily="2" charset="2"/>
              </a:rPr>
              <a:t> </a:t>
            </a:r>
            <a:r>
              <a:rPr lang="nl-NL" sz="1800" i="1" dirty="0" err="1">
                <a:latin typeface="Arial"/>
                <a:cs typeface="Arial"/>
                <a:sym typeface="Wingdings" panose="05000000000000000000" pitchFamily="2" charset="2"/>
              </a:rPr>
              <a:t>dark</a:t>
            </a:r>
            <a:r>
              <a:rPr lang="nl-NL" sz="1800" i="1" dirty="0">
                <a:latin typeface="Arial"/>
                <a:cs typeface="Arial"/>
                <a:sym typeface="Wingdings" panose="05000000000000000000" pitchFamily="2" charset="2"/>
              </a:rPr>
              <a:t> </a:t>
            </a:r>
            <a:r>
              <a:rPr lang="nl-NL" sz="1800" i="1" dirty="0" err="1">
                <a:latin typeface="Arial"/>
                <a:cs typeface="Arial"/>
                <a:sym typeface="Wingdings" panose="05000000000000000000" pitchFamily="2" charset="2"/>
              </a:rPr>
              <a:t>patterns</a:t>
            </a:r>
            <a:r>
              <a:rPr lang="nl-NL" sz="1800" i="1" dirty="0">
                <a:latin typeface="Arial"/>
                <a:cs typeface="Arial"/>
                <a:sym typeface="Wingdings" panose="05000000000000000000" pitchFamily="2" charset="2"/>
              </a:rPr>
              <a:t> </a:t>
            </a:r>
            <a:r>
              <a:rPr lang="nl-NL" sz="1800" dirty="0">
                <a:latin typeface="Arial"/>
                <a:cs typeface="Arial"/>
                <a:sym typeface="Wingdings" panose="05000000000000000000" pitchFamily="2" charset="2"/>
              </a:rPr>
              <a:t>op zwarte lijst Richtlijn oneerlijke handelspraktijken)</a:t>
            </a:r>
            <a:endParaRPr lang="nl-NL" sz="1800" dirty="0">
              <a:latin typeface="Arial"/>
              <a:cs typeface="Arial"/>
            </a:endParaRPr>
          </a:p>
          <a:p>
            <a:pPr>
              <a:spcBef>
                <a:spcPts val="1800"/>
              </a:spcBef>
              <a:spcAft>
                <a:spcPts val="0"/>
              </a:spcAft>
            </a:pPr>
            <a:r>
              <a:rPr lang="nl-NL" sz="2200" dirty="0">
                <a:solidFill>
                  <a:schemeClr val="tx2"/>
                </a:solidFill>
                <a:sym typeface="Wingdings" panose="05000000000000000000" pitchFamily="2" charset="2"/>
              </a:rPr>
              <a:t>Bevorder marktwerking</a:t>
            </a:r>
          </a:p>
          <a:p>
            <a:pPr lvl="1"/>
            <a:r>
              <a:rPr lang="nl-NL" sz="1800" dirty="0">
                <a:latin typeface="Arial"/>
                <a:cs typeface="Arial"/>
                <a:sym typeface="Wingdings" panose="05000000000000000000" pitchFamily="2" charset="2"/>
              </a:rPr>
              <a:t>Bijvoorbeeld via mededingingsonderzoek</a:t>
            </a:r>
          </a:p>
          <a:p>
            <a:pPr>
              <a:spcAft>
                <a:spcPts val="1200"/>
              </a:spcAft>
            </a:pPr>
            <a:endParaRPr lang="nl-NL" sz="2200" dirty="0">
              <a:sym typeface="Wingdings" panose="05000000000000000000" pitchFamily="2" charset="2"/>
            </a:endParaRPr>
          </a:p>
          <a:p>
            <a:endParaRPr lang="nl-NL" dirty="0"/>
          </a:p>
        </p:txBody>
      </p:sp>
      <p:sp>
        <p:nvSpPr>
          <p:cNvPr id="3" name="Text Placeholder 2">
            <a:extLst>
              <a:ext uri="{FF2B5EF4-FFF2-40B4-BE49-F238E27FC236}">
                <a16:creationId xmlns:a16="http://schemas.microsoft.com/office/drawing/2014/main" id="{11345E75-B2BC-96E5-5BA0-47980FB8F8F3}"/>
              </a:ext>
            </a:extLst>
          </p:cNvPr>
          <p:cNvSpPr>
            <a:spLocks noGrp="1"/>
          </p:cNvSpPr>
          <p:nvPr>
            <p:ph type="body" sz="quarter" idx="13"/>
          </p:nvPr>
        </p:nvSpPr>
        <p:spPr/>
        <p:txBody>
          <a:bodyPr/>
          <a:lstStyle/>
          <a:p>
            <a:r>
              <a:rPr lang="nl-NL" dirty="0"/>
              <a:t>1 Optimalisatie binnen huidig systeem</a:t>
            </a:r>
          </a:p>
        </p:txBody>
      </p:sp>
      <p:sp>
        <p:nvSpPr>
          <p:cNvPr id="4" name="Footer Placeholder 3">
            <a:extLst>
              <a:ext uri="{FF2B5EF4-FFF2-40B4-BE49-F238E27FC236}">
                <a16:creationId xmlns:a16="http://schemas.microsoft.com/office/drawing/2014/main" id="{1E29B7C7-743E-7DBC-8E54-89F5ED0301D5}"/>
              </a:ext>
            </a:extLst>
          </p:cNvPr>
          <p:cNvSpPr>
            <a:spLocks noGrp="1"/>
          </p:cNvSpPr>
          <p:nvPr>
            <p:ph type="ftr" sz="quarter" idx="14"/>
          </p:nvPr>
        </p:nvSpPr>
        <p:spPr/>
        <p:txBody>
          <a:bodyPr/>
          <a:lstStyle/>
          <a:p>
            <a:pPr>
              <a:defRPr/>
            </a:pPr>
            <a:r>
              <a:rPr lang="nl-NL"/>
              <a:t>Online tracking</a:t>
            </a:r>
          </a:p>
        </p:txBody>
      </p:sp>
      <p:sp>
        <p:nvSpPr>
          <p:cNvPr id="5" name="Slide Number Placeholder 4">
            <a:extLst>
              <a:ext uri="{FF2B5EF4-FFF2-40B4-BE49-F238E27FC236}">
                <a16:creationId xmlns:a16="http://schemas.microsoft.com/office/drawing/2014/main" id="{EE134B14-0D8E-5EC4-FDE2-CEF5AE581E32}"/>
              </a:ext>
            </a:extLst>
          </p:cNvPr>
          <p:cNvSpPr>
            <a:spLocks noGrp="1"/>
          </p:cNvSpPr>
          <p:nvPr>
            <p:ph type="sldNum" sz="quarter" idx="15"/>
          </p:nvPr>
        </p:nvSpPr>
        <p:spPr/>
        <p:txBody>
          <a:bodyPr/>
          <a:lstStyle/>
          <a:p>
            <a:pPr>
              <a:defRPr/>
            </a:pPr>
            <a:fld id="{9EC8D583-ACD3-4145-A06F-A0ED66A856D0}" type="slidenum">
              <a:rPr lang="nl-NL" smtClean="0"/>
              <a:pPr>
                <a:defRPr/>
              </a:pPr>
              <a:t>13</a:t>
            </a:fld>
            <a:endParaRPr lang="nl-NL"/>
          </a:p>
        </p:txBody>
      </p:sp>
    </p:spTree>
    <p:extLst>
      <p:ext uri="{BB962C8B-B14F-4D97-AF65-F5344CB8AC3E}">
        <p14:creationId xmlns:p14="http://schemas.microsoft.com/office/powerpoint/2010/main" val="92977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6E68F-B932-496A-9EF3-B0996219F7F1}"/>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E5D4D07-D71C-2743-F0BE-0A753E4484ED}"/>
              </a:ext>
            </a:extLst>
          </p:cNvPr>
          <p:cNvSpPr>
            <a:spLocks noGrp="1"/>
          </p:cNvSpPr>
          <p:nvPr>
            <p:ph sz="quarter" idx="12"/>
          </p:nvPr>
        </p:nvSpPr>
        <p:spPr>
          <a:xfrm>
            <a:off x="894994" y="1454707"/>
            <a:ext cx="7947923" cy="3948586"/>
          </a:xfrm>
        </p:spPr>
        <p:txBody>
          <a:bodyPr lIns="0" tIns="45720" rIns="91440" bIns="45720" anchor="t"/>
          <a:lstStyle/>
          <a:p>
            <a:pPr marL="457200"/>
            <a:r>
              <a:rPr lang="nl-NL" sz="2200" dirty="0">
                <a:solidFill>
                  <a:schemeClr val="tx2"/>
                </a:solidFill>
                <a:latin typeface="Arial"/>
                <a:cs typeface="Arial"/>
              </a:rPr>
              <a:t>Zet Europees in op restricties of verbod online tracking en gepersonaliseerde advertenties</a:t>
            </a:r>
          </a:p>
          <a:p>
            <a:pPr marL="800100" lvl="1"/>
            <a:r>
              <a:rPr lang="nl-NL" sz="2000" dirty="0">
                <a:latin typeface="Arial"/>
                <a:cs typeface="Arial"/>
              </a:rPr>
              <a:t>Partijen zullen niet uit zichzelf overschakelen naar een ander model</a:t>
            </a:r>
          </a:p>
          <a:p>
            <a:pPr marL="457200">
              <a:spcBef>
                <a:spcPts val="2400"/>
              </a:spcBef>
            </a:pPr>
            <a:r>
              <a:rPr lang="nl-NL" sz="2200" dirty="0">
                <a:solidFill>
                  <a:schemeClr val="tx2"/>
                </a:solidFill>
                <a:latin typeface="Arial"/>
                <a:cs typeface="Arial"/>
              </a:rPr>
              <a:t>Investeer in kennis over contextueel adverteren </a:t>
            </a:r>
          </a:p>
          <a:p>
            <a:pPr marL="800100" lvl="1"/>
            <a:r>
              <a:rPr lang="nl-NL" sz="2000" dirty="0">
                <a:latin typeface="Arial"/>
                <a:cs typeface="Arial"/>
              </a:rPr>
              <a:t>Voorlichting gericht op adverteerders en reclamebureaus over opbrengst gerichte advertenties </a:t>
            </a:r>
            <a:r>
              <a:rPr lang="nl-NL" sz="2000" dirty="0" err="1">
                <a:latin typeface="Arial"/>
                <a:cs typeface="Arial"/>
              </a:rPr>
              <a:t>vs</a:t>
            </a:r>
            <a:r>
              <a:rPr lang="nl-NL" sz="2000" dirty="0">
                <a:latin typeface="Arial"/>
                <a:cs typeface="Arial"/>
              </a:rPr>
              <a:t> contextueel adverteren</a:t>
            </a:r>
          </a:p>
          <a:p>
            <a:pPr marL="457200">
              <a:spcBef>
                <a:spcPts val="2400"/>
              </a:spcBef>
              <a:spcAft>
                <a:spcPts val="0"/>
              </a:spcAft>
            </a:pPr>
            <a:r>
              <a:rPr lang="nl-NL" sz="2200" dirty="0">
                <a:solidFill>
                  <a:schemeClr val="tx2"/>
                </a:solidFill>
                <a:latin typeface="Arial"/>
                <a:cs typeface="Arial"/>
              </a:rPr>
              <a:t>Verken mogelijkheden voor stimulering contextueel adverteren </a:t>
            </a:r>
          </a:p>
          <a:p>
            <a:pPr marL="800100" lvl="1">
              <a:spcAft>
                <a:spcPts val="600"/>
              </a:spcAft>
            </a:pPr>
            <a:r>
              <a:rPr lang="nl-NL" sz="2000" dirty="0"/>
              <a:t>Zijn er andere mogelijkheden om contextueel adverteren (financieel) aantrekkelijk te maken?</a:t>
            </a:r>
          </a:p>
          <a:p>
            <a:pPr marL="457200"/>
            <a:endParaRPr lang="nl-NL" sz="2200" dirty="0">
              <a:latin typeface="Arial"/>
              <a:cs typeface="Arial"/>
            </a:endParaRPr>
          </a:p>
        </p:txBody>
      </p:sp>
      <p:sp>
        <p:nvSpPr>
          <p:cNvPr id="3" name="Tijdelijke aanduiding voor tekst 2">
            <a:extLst>
              <a:ext uri="{FF2B5EF4-FFF2-40B4-BE49-F238E27FC236}">
                <a16:creationId xmlns:a16="http://schemas.microsoft.com/office/drawing/2014/main" id="{9812C39B-BD03-DFE8-960D-AA1351A9D217}"/>
              </a:ext>
            </a:extLst>
          </p:cNvPr>
          <p:cNvSpPr>
            <a:spLocks noGrp="1"/>
          </p:cNvSpPr>
          <p:nvPr>
            <p:ph type="body" sz="quarter" idx="13"/>
          </p:nvPr>
        </p:nvSpPr>
        <p:spPr>
          <a:xfrm>
            <a:off x="993438" y="706748"/>
            <a:ext cx="10360362" cy="511175"/>
          </a:xfrm>
        </p:spPr>
        <p:txBody>
          <a:bodyPr/>
          <a:lstStyle/>
          <a:p>
            <a:r>
              <a:rPr lang="nl-NL" dirty="0"/>
              <a:t>2. Inzetten richting contextueel adverteren </a:t>
            </a:r>
          </a:p>
          <a:p>
            <a:endParaRPr lang="nl-NL" dirty="0"/>
          </a:p>
        </p:txBody>
      </p:sp>
      <p:sp>
        <p:nvSpPr>
          <p:cNvPr id="4" name="Tijdelijke aanduiding voor voettekst 3">
            <a:extLst>
              <a:ext uri="{FF2B5EF4-FFF2-40B4-BE49-F238E27FC236}">
                <a16:creationId xmlns:a16="http://schemas.microsoft.com/office/drawing/2014/main" id="{AFD0281C-78F6-9B2A-E139-A1C5DF44BE8A}"/>
              </a:ext>
            </a:extLst>
          </p:cNvPr>
          <p:cNvSpPr>
            <a:spLocks noGrp="1"/>
          </p:cNvSpPr>
          <p:nvPr>
            <p:ph type="ftr" sz="quarter" idx="14"/>
          </p:nvPr>
        </p:nvSpPr>
        <p:spPr/>
        <p:txBody>
          <a:bodyPr/>
          <a:lstStyle/>
          <a:p>
            <a:pPr>
              <a:defRPr/>
            </a:pPr>
            <a:r>
              <a:rPr lang="nl-NL" dirty="0"/>
              <a:t>De prijs van gratis internet</a:t>
            </a:r>
          </a:p>
        </p:txBody>
      </p:sp>
      <p:sp>
        <p:nvSpPr>
          <p:cNvPr id="5" name="Tijdelijke aanduiding voor dianummer 4">
            <a:extLst>
              <a:ext uri="{FF2B5EF4-FFF2-40B4-BE49-F238E27FC236}">
                <a16:creationId xmlns:a16="http://schemas.microsoft.com/office/drawing/2014/main" id="{14E2F7E5-DAE5-F806-FAC7-8229255787D0}"/>
              </a:ext>
            </a:extLst>
          </p:cNvPr>
          <p:cNvSpPr>
            <a:spLocks noGrp="1"/>
          </p:cNvSpPr>
          <p:nvPr>
            <p:ph type="sldNum" sz="quarter" idx="15"/>
          </p:nvPr>
        </p:nvSpPr>
        <p:spPr/>
        <p:txBody>
          <a:bodyPr/>
          <a:lstStyle/>
          <a:p>
            <a:pPr>
              <a:defRPr/>
            </a:pPr>
            <a:fld id="{9EC8D583-ACD3-4145-A06F-A0ED66A856D0}" type="slidenum">
              <a:rPr lang="nl-NL" smtClean="0"/>
              <a:pPr>
                <a:defRPr/>
              </a:pPr>
              <a:t>14</a:t>
            </a:fld>
            <a:endParaRPr lang="nl-NL"/>
          </a:p>
        </p:txBody>
      </p:sp>
      <p:pic>
        <p:nvPicPr>
          <p:cNvPr id="6" name="Picture 2" descr="Slim adverteren zonder third-party cookies: contextueel adverteren - Bovemij">
            <a:extLst>
              <a:ext uri="{FF2B5EF4-FFF2-40B4-BE49-F238E27FC236}">
                <a16:creationId xmlns:a16="http://schemas.microsoft.com/office/drawing/2014/main" id="{49A393C7-24DF-3CD8-1FA4-68B95FF3D9D5}"/>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082" b="91786" l="10000" r="90000">
                        <a14:foregroundMark x1="45667" y1="9082" x2="45667" y2="9082"/>
                        <a14:foregroundMark x1="50300" y1="91786" x2="50300" y2="91786"/>
                        <a14:foregroundMark x1="36300" y1="54592" x2="36300" y2="54592"/>
                      </a14:backgroundRemoval>
                    </a14:imgEffect>
                  </a14:imgLayer>
                </a14:imgProps>
              </a:ext>
              <a:ext uri="{28A0092B-C50C-407E-A947-70E740481C1C}">
                <a14:useLocalDpi xmlns:a14="http://schemas.microsoft.com/office/drawing/2010/main" val="0"/>
              </a:ext>
            </a:extLst>
          </a:blip>
          <a:srcRect l="33369" t="4090" r="35476" b="4403"/>
          <a:stretch/>
        </p:blipFill>
        <p:spPr bwMode="auto">
          <a:xfrm>
            <a:off x="12325816" y="975732"/>
            <a:ext cx="2307150" cy="4427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29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EA3D5-536B-558C-CBEA-CA23661DF657}"/>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0DB6FA8-2BDC-69CE-F292-D93D6221711F}"/>
              </a:ext>
            </a:extLst>
          </p:cNvPr>
          <p:cNvSpPr>
            <a:spLocks noGrp="1"/>
          </p:cNvSpPr>
          <p:nvPr>
            <p:ph sz="quarter" idx="12"/>
          </p:nvPr>
        </p:nvSpPr>
        <p:spPr>
          <a:xfrm>
            <a:off x="605328" y="1426004"/>
            <a:ext cx="8326799" cy="3948586"/>
          </a:xfrm>
        </p:spPr>
        <p:txBody>
          <a:bodyPr lIns="0" tIns="45720" rIns="91440" bIns="45720" anchor="t"/>
          <a:lstStyle/>
          <a:p>
            <a:pPr marL="457200"/>
            <a:r>
              <a:rPr lang="nl-NL" sz="2200" dirty="0">
                <a:solidFill>
                  <a:schemeClr val="tx2"/>
                </a:solidFill>
                <a:latin typeface="Arial"/>
                <a:cs typeface="Arial"/>
              </a:rPr>
              <a:t>EU-wetgever: restricties of verbod online tracking</a:t>
            </a:r>
          </a:p>
          <a:p>
            <a:pPr marL="800100" lvl="1"/>
            <a:r>
              <a:rPr lang="nl-NL" sz="2000" dirty="0">
                <a:latin typeface="Arial"/>
                <a:cs typeface="Arial"/>
              </a:rPr>
              <a:t>Nadere restricties maken overstap naar alternatieve verdienmodellen een serieuze optie</a:t>
            </a:r>
          </a:p>
          <a:p>
            <a:pPr marL="457200">
              <a:spcBef>
                <a:spcPts val="2400"/>
              </a:spcBef>
            </a:pPr>
            <a:r>
              <a:rPr lang="nl-NL" sz="2200" dirty="0">
                <a:solidFill>
                  <a:schemeClr val="tx2"/>
                </a:solidFill>
                <a:latin typeface="Arial"/>
                <a:cs typeface="Arial"/>
              </a:rPr>
              <a:t>Onderzoek mogelijkheden tot (financiële) ondersteuning </a:t>
            </a:r>
            <a:br>
              <a:rPr lang="nl-NL" sz="2200" dirty="0">
                <a:solidFill>
                  <a:schemeClr val="tx2"/>
                </a:solidFill>
              </a:rPr>
            </a:br>
            <a:r>
              <a:rPr lang="nl-NL" sz="2000" dirty="0">
                <a:latin typeface="Arial"/>
                <a:cs typeface="Arial"/>
              </a:rPr>
              <a:t>Net als in de fysieke wereld, is het van belang na te gaan welke ondersteuning, korting, of andere vormen van toegang kan worden georganiseerd</a:t>
            </a:r>
            <a:endParaRPr lang="nl-NL" sz="2200" dirty="0">
              <a:latin typeface="Arial"/>
              <a:cs typeface="Arial"/>
            </a:endParaRPr>
          </a:p>
          <a:p>
            <a:pPr marL="457200">
              <a:spcBef>
                <a:spcPts val="2400"/>
              </a:spcBef>
              <a:spcAft>
                <a:spcPts val="0"/>
              </a:spcAft>
            </a:pPr>
            <a:r>
              <a:rPr lang="nl-NL" sz="2200" dirty="0">
                <a:solidFill>
                  <a:schemeClr val="tx2"/>
                </a:solidFill>
                <a:latin typeface="Arial"/>
                <a:cs typeface="Arial"/>
              </a:rPr>
              <a:t>Verhelder juridische toelaatbaarheid </a:t>
            </a:r>
            <a:r>
              <a:rPr lang="nl-NL" sz="2200" dirty="0" err="1">
                <a:solidFill>
                  <a:schemeClr val="tx2"/>
                </a:solidFill>
                <a:latin typeface="Arial"/>
                <a:cs typeface="Arial"/>
              </a:rPr>
              <a:t>pay</a:t>
            </a:r>
            <a:r>
              <a:rPr lang="nl-NL" sz="2200" dirty="0">
                <a:solidFill>
                  <a:schemeClr val="tx2"/>
                </a:solidFill>
                <a:latin typeface="Arial"/>
                <a:cs typeface="Arial"/>
              </a:rPr>
              <a:t>-or-okay-modellen </a:t>
            </a:r>
          </a:p>
          <a:p>
            <a:pPr marL="800100" lvl="1">
              <a:spcAft>
                <a:spcPts val="600"/>
              </a:spcAft>
            </a:pPr>
            <a:r>
              <a:rPr lang="nl-NL" sz="2000" dirty="0"/>
              <a:t>Hoewel </a:t>
            </a:r>
            <a:r>
              <a:rPr lang="nl-NL" sz="2000" dirty="0" err="1"/>
              <a:t>pay</a:t>
            </a:r>
            <a:r>
              <a:rPr lang="nl-NL" sz="2000" dirty="0"/>
              <a:t>-or-</a:t>
            </a:r>
            <a:r>
              <a:rPr lang="nl-NL" sz="2000" dirty="0" err="1"/>
              <a:t>nay</a:t>
            </a:r>
            <a:r>
              <a:rPr lang="nl-NL" sz="2000" dirty="0"/>
              <a:t>-modellen zijn toegestaan, zou het de discussie over betaalde diensten helpen als er duidelijkheid komt over de juridische toelaatbaarheid van </a:t>
            </a:r>
            <a:r>
              <a:rPr lang="nl-NL" sz="2000" dirty="0" err="1"/>
              <a:t>pay</a:t>
            </a:r>
            <a:r>
              <a:rPr lang="nl-NL" sz="2000" dirty="0"/>
              <a:t>-or-okay-modellen</a:t>
            </a:r>
            <a:endParaRPr lang="nl-NL" sz="2200" dirty="0">
              <a:latin typeface="Arial"/>
              <a:cs typeface="Arial"/>
            </a:endParaRPr>
          </a:p>
        </p:txBody>
      </p:sp>
      <p:sp>
        <p:nvSpPr>
          <p:cNvPr id="3" name="Tijdelijke aanduiding voor tekst 2">
            <a:extLst>
              <a:ext uri="{FF2B5EF4-FFF2-40B4-BE49-F238E27FC236}">
                <a16:creationId xmlns:a16="http://schemas.microsoft.com/office/drawing/2014/main" id="{ED6E6BFC-1E8F-2A3E-F7DD-375B7D5E441A}"/>
              </a:ext>
            </a:extLst>
          </p:cNvPr>
          <p:cNvSpPr>
            <a:spLocks noGrp="1"/>
          </p:cNvSpPr>
          <p:nvPr>
            <p:ph type="body" sz="quarter" idx="13"/>
          </p:nvPr>
        </p:nvSpPr>
        <p:spPr>
          <a:xfrm>
            <a:off x="993438" y="706748"/>
            <a:ext cx="10360362" cy="511175"/>
          </a:xfrm>
        </p:spPr>
        <p:txBody>
          <a:bodyPr/>
          <a:lstStyle/>
          <a:p>
            <a:r>
              <a:rPr lang="nl-NL" dirty="0"/>
              <a:t>3. Inzetten richting betaalde diensten (</a:t>
            </a:r>
            <a:r>
              <a:rPr lang="nl-NL" dirty="0" err="1"/>
              <a:t>pay</a:t>
            </a:r>
            <a:r>
              <a:rPr lang="nl-NL" dirty="0"/>
              <a:t>-or-</a:t>
            </a:r>
            <a:r>
              <a:rPr lang="nl-NL" dirty="0" err="1"/>
              <a:t>nay</a:t>
            </a:r>
            <a:r>
              <a:rPr lang="nl-NL" dirty="0"/>
              <a:t>) </a:t>
            </a:r>
          </a:p>
          <a:p>
            <a:endParaRPr lang="nl-NL" dirty="0"/>
          </a:p>
        </p:txBody>
      </p:sp>
      <p:sp>
        <p:nvSpPr>
          <p:cNvPr id="4" name="Tijdelijke aanduiding voor voettekst 3">
            <a:extLst>
              <a:ext uri="{FF2B5EF4-FFF2-40B4-BE49-F238E27FC236}">
                <a16:creationId xmlns:a16="http://schemas.microsoft.com/office/drawing/2014/main" id="{A2FF3B0D-76AD-EA3B-D123-4AD1BDE4A1BC}"/>
              </a:ext>
            </a:extLst>
          </p:cNvPr>
          <p:cNvSpPr>
            <a:spLocks noGrp="1"/>
          </p:cNvSpPr>
          <p:nvPr>
            <p:ph type="ftr" sz="quarter" idx="14"/>
          </p:nvPr>
        </p:nvSpPr>
        <p:spPr/>
        <p:txBody>
          <a:bodyPr/>
          <a:lstStyle/>
          <a:p>
            <a:pPr>
              <a:defRPr/>
            </a:pPr>
            <a:r>
              <a:rPr lang="nl-NL"/>
              <a:t>De prijs van gratis internet</a:t>
            </a:r>
          </a:p>
        </p:txBody>
      </p:sp>
      <p:sp>
        <p:nvSpPr>
          <p:cNvPr id="5" name="Tijdelijke aanduiding voor dianummer 4">
            <a:extLst>
              <a:ext uri="{FF2B5EF4-FFF2-40B4-BE49-F238E27FC236}">
                <a16:creationId xmlns:a16="http://schemas.microsoft.com/office/drawing/2014/main" id="{87273180-F2AC-375E-1324-77B095333115}"/>
              </a:ext>
            </a:extLst>
          </p:cNvPr>
          <p:cNvSpPr>
            <a:spLocks noGrp="1"/>
          </p:cNvSpPr>
          <p:nvPr>
            <p:ph type="sldNum" sz="quarter" idx="15"/>
          </p:nvPr>
        </p:nvSpPr>
        <p:spPr/>
        <p:txBody>
          <a:bodyPr/>
          <a:lstStyle/>
          <a:p>
            <a:pPr>
              <a:defRPr/>
            </a:pPr>
            <a:fld id="{9EC8D583-ACD3-4145-A06F-A0ED66A856D0}" type="slidenum">
              <a:rPr lang="nl-NL" smtClean="0"/>
              <a:pPr>
                <a:defRPr/>
              </a:pPr>
              <a:t>15</a:t>
            </a:fld>
            <a:endParaRPr lang="nl-NL"/>
          </a:p>
        </p:txBody>
      </p:sp>
      <p:pic>
        <p:nvPicPr>
          <p:cNvPr id="6" name="Picture 4" descr="Meta &quot;Pay or Okay&quot;">
            <a:extLst>
              <a:ext uri="{FF2B5EF4-FFF2-40B4-BE49-F238E27FC236}">
                <a16:creationId xmlns:a16="http://schemas.microsoft.com/office/drawing/2014/main" id="{2EBE7DD1-CB85-90A1-7A71-D2AA8AF7E5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98627" y="4619671"/>
            <a:ext cx="2389890" cy="11949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0BF5310-A357-544E-0BFF-32542FE68684}"/>
              </a:ext>
            </a:extLst>
          </p:cNvPr>
          <p:cNvPicPr>
            <a:picLocks noChangeAspect="1"/>
          </p:cNvPicPr>
          <p:nvPr/>
        </p:nvPicPr>
        <p:blipFill>
          <a:blip r:embed="rId4"/>
          <a:stretch>
            <a:fillRect/>
          </a:stretch>
        </p:blipFill>
        <p:spPr>
          <a:xfrm>
            <a:off x="12466947" y="962335"/>
            <a:ext cx="3373174" cy="1275995"/>
          </a:xfrm>
          <a:prstGeom prst="rect">
            <a:avLst/>
          </a:prstGeom>
          <a:solidFill>
            <a:schemeClr val="tx1"/>
          </a:solidFill>
          <a:ln w="3175">
            <a:solidFill>
              <a:schemeClr val="tx1"/>
            </a:solidFill>
          </a:ln>
        </p:spPr>
      </p:pic>
    </p:spTree>
    <p:extLst>
      <p:ext uri="{BB962C8B-B14F-4D97-AF65-F5344CB8AC3E}">
        <p14:creationId xmlns:p14="http://schemas.microsoft.com/office/powerpoint/2010/main" val="7075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92EB19-0B70-66F6-ED67-3B97183FFD6A}"/>
              </a:ext>
            </a:extLst>
          </p:cNvPr>
          <p:cNvPicPr>
            <a:picLocks noChangeAspect="1"/>
          </p:cNvPicPr>
          <p:nvPr/>
        </p:nvPicPr>
        <p:blipFill>
          <a:blip r:embed="rId3"/>
          <a:srcRect t="929" r="22363"/>
          <a:stretch/>
        </p:blipFill>
        <p:spPr>
          <a:xfrm>
            <a:off x="5961609" y="0"/>
            <a:ext cx="6207674" cy="6858000"/>
          </a:xfrm>
          <a:prstGeom prst="rect">
            <a:avLst/>
          </a:prstGeom>
        </p:spPr>
      </p:pic>
      <p:sp>
        <p:nvSpPr>
          <p:cNvPr id="4" name="Isosceles Triangle 3">
            <a:extLst>
              <a:ext uri="{FF2B5EF4-FFF2-40B4-BE49-F238E27FC236}">
                <a16:creationId xmlns:a16="http://schemas.microsoft.com/office/drawing/2014/main" id="{B210BDFC-F983-D265-3556-EBFC63FA1713}"/>
              </a:ext>
            </a:extLst>
          </p:cNvPr>
          <p:cNvSpPr/>
          <p:nvPr/>
        </p:nvSpPr>
        <p:spPr>
          <a:xfrm flipV="1">
            <a:off x="3654816" y="0"/>
            <a:ext cx="4613585" cy="685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4"/>
          </p:nvPr>
        </p:nvSpPr>
        <p:spPr>
          <a:xfrm>
            <a:off x="714038" y="5319477"/>
            <a:ext cx="3705022" cy="941624"/>
          </a:xfrm>
        </p:spPr>
        <p:txBody>
          <a:bodyPr/>
          <a:lstStyle/>
          <a:p>
            <a:r>
              <a:rPr lang="en-US">
                <a:solidFill>
                  <a:schemeClr val="tx2"/>
                </a:solidFill>
                <a:hlinkClick r:id="rId4">
                  <a:extLst>
                    <a:ext uri="{A12FA001-AC4F-418D-AE19-62706E023703}">
                      <ahyp:hlinkClr xmlns:ahyp="http://schemas.microsoft.com/office/drawing/2018/hyperlinkcolor" val="tx"/>
                    </a:ext>
                  </a:extLst>
                </a:hlinkClick>
              </a:rPr>
              <a:t>https://www.rathenau.nl/nl/digitale-samenleving</a:t>
            </a:r>
            <a:endParaRPr lang="en-US">
              <a:solidFill>
                <a:schemeClr val="tx2"/>
              </a:solidFill>
            </a:endParaRPr>
          </a:p>
          <a:p>
            <a:endParaRPr lang="nl-NL"/>
          </a:p>
          <a:p>
            <a:endParaRPr lang="en-US"/>
          </a:p>
        </p:txBody>
      </p:sp>
      <p:sp>
        <p:nvSpPr>
          <p:cNvPr id="5" name="Slide Number Placeholder 4"/>
          <p:cNvSpPr>
            <a:spLocks noGrp="1"/>
          </p:cNvSpPr>
          <p:nvPr>
            <p:ph type="sldNum" sz="quarter" idx="17"/>
          </p:nvPr>
        </p:nvSpPr>
        <p:spPr/>
        <p:txBody>
          <a:bodyPr/>
          <a:lstStyle/>
          <a:p>
            <a:pPr>
              <a:defRPr/>
            </a:pPr>
            <a:fld id="{9EC8D583-ACD3-4145-A06F-A0ED66A856D0}" type="slidenum">
              <a:rPr lang="nl-NL" smtClean="0"/>
              <a:pPr>
                <a:defRPr/>
              </a:pPr>
              <a:t>16</a:t>
            </a:fld>
            <a:endParaRPr lang="nl-NL"/>
          </a:p>
        </p:txBody>
      </p:sp>
      <p:pic>
        <p:nvPicPr>
          <p:cNvPr id="6" name="Picture 2" descr="Rathenau Instituut on Twitter: &quot;Het #DNA van embryo's aanpassen, willen we  dat eigenlijk wel? In de #DNAdialoog gaan we samen met @NEMOkennislink met  zoveel mogelijk mensen het gesprek aan. Liever online je">
            <a:extLst>
              <a:ext uri="{FF2B5EF4-FFF2-40B4-BE49-F238E27FC236}">
                <a16:creationId xmlns:a16="http://schemas.microsoft.com/office/drawing/2014/main" id="{3BFC7CB5-C9E1-48D4-9ED2-2157F386B2A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3171" y="356353"/>
            <a:ext cx="1392839" cy="13928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kstvak 7">
            <a:extLst>
              <a:ext uri="{FF2B5EF4-FFF2-40B4-BE49-F238E27FC236}">
                <a16:creationId xmlns:a16="http://schemas.microsoft.com/office/drawing/2014/main" id="{E8C737B3-6B9B-46CB-9438-9CEECA595CFA}"/>
              </a:ext>
            </a:extLst>
          </p:cNvPr>
          <p:cNvSpPr txBox="1"/>
          <p:nvPr/>
        </p:nvSpPr>
        <p:spPr>
          <a:xfrm>
            <a:off x="2172392" y="575834"/>
            <a:ext cx="4856208" cy="701731"/>
          </a:xfrm>
          <a:prstGeom prst="rect">
            <a:avLst/>
          </a:prstGeom>
          <a:noFill/>
        </p:spPr>
        <p:txBody>
          <a:bodyPr wrap="square">
            <a:spAutoFit/>
          </a:bodyPr>
          <a:lstStyle/>
          <a:p>
            <a:pPr>
              <a:lnSpc>
                <a:spcPct val="90000"/>
              </a:lnSpc>
              <a:spcBef>
                <a:spcPts val="1333"/>
              </a:spcBef>
            </a:pPr>
            <a:r>
              <a:rPr lang="nl-NL" sz="4400" b="1">
                <a:solidFill>
                  <a:srgbClr val="A01E4B"/>
                </a:solidFill>
              </a:rPr>
              <a:t>Rathenau Instituut</a:t>
            </a:r>
          </a:p>
        </p:txBody>
      </p:sp>
      <p:sp>
        <p:nvSpPr>
          <p:cNvPr id="11" name="Text Placeholder 2"/>
          <p:cNvSpPr>
            <a:spLocks noGrp="1"/>
          </p:cNvSpPr>
          <p:nvPr>
            <p:ph type="body" sz="quarter" idx="4294967295"/>
          </p:nvPr>
        </p:nvSpPr>
        <p:spPr>
          <a:xfrm>
            <a:off x="638503" y="248767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err="1">
                <a:solidFill>
                  <a:schemeClr val="tx1">
                    <a:lumMod val="50000"/>
                    <a:lumOff val="50000"/>
                  </a:schemeClr>
                </a:solidFill>
              </a:rPr>
              <a:t>Vragen</a:t>
            </a:r>
            <a:r>
              <a:rPr lang="en-US" sz="4000" b="1" dirty="0">
                <a:solidFill>
                  <a:schemeClr val="tx1">
                    <a:lumMod val="50000"/>
                    <a:lumOff val="50000"/>
                  </a:schemeClr>
                </a:solidFill>
              </a:rPr>
              <a:t>?</a:t>
            </a:r>
          </a:p>
        </p:txBody>
      </p:sp>
      <p:sp>
        <p:nvSpPr>
          <p:cNvPr id="12" name="Tijdelijke aanduiding voor tekst 7">
            <a:extLst>
              <a:ext uri="{FF2B5EF4-FFF2-40B4-BE49-F238E27FC236}">
                <a16:creationId xmlns:a16="http://schemas.microsoft.com/office/drawing/2014/main" id="{2E1A64A9-798D-4888-9EC2-C393FED69043}"/>
              </a:ext>
            </a:extLst>
          </p:cNvPr>
          <p:cNvSpPr>
            <a:spLocks noGrp="1"/>
          </p:cNvSpPr>
          <p:nvPr>
            <p:ph type="body" sz="quarter" idx="14"/>
          </p:nvPr>
        </p:nvSpPr>
        <p:spPr>
          <a:xfrm>
            <a:off x="727166" y="3752193"/>
            <a:ext cx="4111962" cy="2270067"/>
          </a:xfrm>
        </p:spPr>
        <p:txBody>
          <a:bodyPr/>
          <a:lstStyle/>
          <a:p>
            <a:r>
              <a:rPr lang="nl-NL" dirty="0">
                <a:solidFill>
                  <a:schemeClr val="tx2"/>
                </a:solidFill>
                <a:hlinkClick r:id="rId6">
                  <a:extLst>
                    <a:ext uri="{A12FA001-AC4F-418D-AE19-62706E023703}">
                      <ahyp:hlinkClr xmlns:ahyp="http://schemas.microsoft.com/office/drawing/2018/hyperlinkcolor" val="tx"/>
                    </a:ext>
                  </a:extLst>
                </a:hlinkClick>
              </a:rPr>
              <a:t>b.hijstek@rathenau.nl</a:t>
            </a:r>
            <a:endParaRPr lang="nl-NL" dirty="0">
              <a:solidFill>
                <a:schemeClr val="tx2"/>
              </a:solidFill>
            </a:endParaRPr>
          </a:p>
          <a:p>
            <a:endParaRPr lang="nl-NL" dirty="0"/>
          </a:p>
          <a:p>
            <a:endParaRPr lang="nl-NL" dirty="0"/>
          </a:p>
        </p:txBody>
      </p:sp>
    </p:spTree>
    <p:extLst>
      <p:ext uri="{BB962C8B-B14F-4D97-AF65-F5344CB8AC3E}">
        <p14:creationId xmlns:p14="http://schemas.microsoft.com/office/powerpoint/2010/main" val="4849306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6DB2CA-C11F-1464-2179-2B6C3CA7C2D6}"/>
              </a:ext>
            </a:extLst>
          </p:cNvPr>
          <p:cNvSpPr>
            <a:spLocks noGrp="1"/>
          </p:cNvSpPr>
          <p:nvPr>
            <p:ph type="body" sz="quarter" idx="13"/>
          </p:nvPr>
        </p:nvSpPr>
        <p:spPr/>
        <p:txBody>
          <a:bodyPr/>
          <a:lstStyle/>
          <a:p>
            <a:r>
              <a:rPr lang="nl-NL"/>
              <a:t>Gesproken personen en organisaties</a:t>
            </a:r>
          </a:p>
        </p:txBody>
      </p:sp>
      <p:sp>
        <p:nvSpPr>
          <p:cNvPr id="4" name="Footer Placeholder 3">
            <a:extLst>
              <a:ext uri="{FF2B5EF4-FFF2-40B4-BE49-F238E27FC236}">
                <a16:creationId xmlns:a16="http://schemas.microsoft.com/office/drawing/2014/main" id="{98BCF4FB-55BC-DCE4-BA86-A27ED33C1276}"/>
              </a:ext>
            </a:extLst>
          </p:cNvPr>
          <p:cNvSpPr>
            <a:spLocks noGrp="1"/>
          </p:cNvSpPr>
          <p:nvPr>
            <p:ph type="ftr" sz="quarter" idx="14"/>
          </p:nvPr>
        </p:nvSpPr>
        <p:spPr/>
        <p:txBody>
          <a:bodyPr/>
          <a:lstStyle/>
          <a:p>
            <a:pPr>
              <a:defRPr/>
            </a:pPr>
            <a:r>
              <a:rPr lang="nl-NL" dirty="0"/>
              <a:t>De prijs van gratis internet</a:t>
            </a:r>
          </a:p>
        </p:txBody>
      </p:sp>
      <p:sp>
        <p:nvSpPr>
          <p:cNvPr id="5" name="Slide Number Placeholder 4">
            <a:extLst>
              <a:ext uri="{FF2B5EF4-FFF2-40B4-BE49-F238E27FC236}">
                <a16:creationId xmlns:a16="http://schemas.microsoft.com/office/drawing/2014/main" id="{65308F27-16A4-DD0A-BBA0-B5F756673A71}"/>
              </a:ext>
            </a:extLst>
          </p:cNvPr>
          <p:cNvSpPr>
            <a:spLocks noGrp="1"/>
          </p:cNvSpPr>
          <p:nvPr>
            <p:ph type="sldNum" sz="quarter" idx="15"/>
          </p:nvPr>
        </p:nvSpPr>
        <p:spPr/>
        <p:txBody>
          <a:bodyPr/>
          <a:lstStyle/>
          <a:p>
            <a:pPr>
              <a:defRPr/>
            </a:pPr>
            <a:fld id="{9EC8D583-ACD3-4145-A06F-A0ED66A856D0}" type="slidenum">
              <a:rPr lang="nl-NL" smtClean="0"/>
              <a:pPr>
                <a:defRPr/>
              </a:pPr>
              <a:t>17</a:t>
            </a:fld>
            <a:endParaRPr lang="nl-NL"/>
          </a:p>
        </p:txBody>
      </p:sp>
      <p:sp>
        <p:nvSpPr>
          <p:cNvPr id="6" name="Content Placeholder 5">
            <a:extLst>
              <a:ext uri="{FF2B5EF4-FFF2-40B4-BE49-F238E27FC236}">
                <a16:creationId xmlns:a16="http://schemas.microsoft.com/office/drawing/2014/main" id="{39CEDA0A-4248-7248-7578-F9B2DABB0619}"/>
              </a:ext>
            </a:extLst>
          </p:cNvPr>
          <p:cNvSpPr>
            <a:spLocks noGrp="1"/>
          </p:cNvSpPr>
          <p:nvPr>
            <p:ph sz="quarter" idx="12"/>
          </p:nvPr>
        </p:nvSpPr>
        <p:spPr>
          <a:xfrm>
            <a:off x="993437" y="1461788"/>
            <a:ext cx="10749829" cy="3534616"/>
          </a:xfrm>
        </p:spPr>
        <p:txBody>
          <a:bodyPr/>
          <a:lstStyle/>
          <a:p>
            <a:r>
              <a:rPr lang="nl-NL" sz="2000" dirty="0"/>
              <a:t>Amit Zac (Universiteit van Amsterdam)</a:t>
            </a:r>
          </a:p>
          <a:p>
            <a:r>
              <a:rPr lang="nl-NL" sz="2000" dirty="0"/>
              <a:t>Frederik Zuiderveen Borgesius (Radboud Universiteit)</a:t>
            </a:r>
          </a:p>
          <a:p>
            <a:r>
              <a:rPr lang="nl-NL" sz="2000" dirty="0"/>
              <a:t>The Privacy </a:t>
            </a:r>
            <a:r>
              <a:rPr lang="nl-NL" sz="2000" dirty="0" err="1"/>
              <a:t>Collective</a:t>
            </a:r>
            <a:endParaRPr lang="nl-NL" sz="2000" dirty="0"/>
          </a:p>
          <a:p>
            <a:r>
              <a:rPr lang="nl-NL" sz="2000" dirty="0"/>
              <a:t>Autoriteit Persoonsgegevens (AP)</a:t>
            </a:r>
          </a:p>
          <a:p>
            <a:r>
              <a:rPr lang="nl-NL" sz="2000" dirty="0"/>
              <a:t>Autoriteit Consument en Markt (ACM)</a:t>
            </a:r>
          </a:p>
          <a:p>
            <a:r>
              <a:rPr lang="nl-NL" sz="2000" dirty="0"/>
              <a:t>Beleidsmedewerkers BZK, EZ, V&amp;J</a:t>
            </a:r>
          </a:p>
          <a:p>
            <a:r>
              <a:rPr lang="nl-NL" sz="2000" dirty="0"/>
              <a:t>DDMA Vereniging voor Data en Marketing</a:t>
            </a:r>
          </a:p>
          <a:p>
            <a:r>
              <a:rPr lang="nl-NL" sz="2000" dirty="0"/>
              <a:t>Brancheorganisatie NDP Nieuwsmedia</a:t>
            </a:r>
          </a:p>
          <a:p>
            <a:r>
              <a:rPr lang="nl-NL" sz="2000" dirty="0"/>
              <a:t>Stichting Nederlandse Datakluis</a:t>
            </a:r>
          </a:p>
          <a:p>
            <a:r>
              <a:rPr lang="nl-NL" sz="2000" dirty="0"/>
              <a:t>Kim van Sparrentak (EP)</a:t>
            </a:r>
          </a:p>
          <a:p>
            <a:pPr marL="0" indent="0">
              <a:buNone/>
            </a:pPr>
            <a:endParaRPr lang="nl-NL" sz="2000" dirty="0"/>
          </a:p>
        </p:txBody>
      </p:sp>
      <p:pic>
        <p:nvPicPr>
          <p:cNvPr id="2" name="Afbeelding 1">
            <a:extLst>
              <a:ext uri="{FF2B5EF4-FFF2-40B4-BE49-F238E27FC236}">
                <a16:creationId xmlns:a16="http://schemas.microsoft.com/office/drawing/2014/main" id="{4F572E13-DD6E-249D-E094-587EC7EABB4F}"/>
              </a:ext>
            </a:extLst>
          </p:cNvPr>
          <p:cNvPicPr>
            <a:picLocks noChangeAspect="1"/>
          </p:cNvPicPr>
          <p:nvPr/>
        </p:nvPicPr>
        <p:blipFill>
          <a:blip r:embed="rId2"/>
          <a:stretch>
            <a:fillRect/>
          </a:stretch>
        </p:blipFill>
        <p:spPr>
          <a:xfrm>
            <a:off x="9924920" y="213082"/>
            <a:ext cx="1969801" cy="906418"/>
          </a:xfrm>
          <a:prstGeom prst="rect">
            <a:avLst/>
          </a:prstGeom>
        </p:spPr>
      </p:pic>
      <p:pic>
        <p:nvPicPr>
          <p:cNvPr id="8" name="Afbeelding 7">
            <a:extLst>
              <a:ext uri="{FF2B5EF4-FFF2-40B4-BE49-F238E27FC236}">
                <a16:creationId xmlns:a16="http://schemas.microsoft.com/office/drawing/2014/main" id="{B8619298-374F-A30B-9926-7E9B17E1454A}"/>
              </a:ext>
            </a:extLst>
          </p:cNvPr>
          <p:cNvPicPr>
            <a:picLocks noChangeAspect="1"/>
          </p:cNvPicPr>
          <p:nvPr/>
        </p:nvPicPr>
        <p:blipFill>
          <a:blip r:embed="rId3"/>
          <a:stretch>
            <a:fillRect/>
          </a:stretch>
        </p:blipFill>
        <p:spPr>
          <a:xfrm>
            <a:off x="9150190" y="783470"/>
            <a:ext cx="1424807" cy="997365"/>
          </a:xfrm>
          <a:prstGeom prst="rect">
            <a:avLst/>
          </a:prstGeom>
        </p:spPr>
      </p:pic>
      <p:pic>
        <p:nvPicPr>
          <p:cNvPr id="9" name="Afbeelding 8">
            <a:extLst>
              <a:ext uri="{FF2B5EF4-FFF2-40B4-BE49-F238E27FC236}">
                <a16:creationId xmlns:a16="http://schemas.microsoft.com/office/drawing/2014/main" id="{2A647E57-F94C-A5B1-A689-8538F25B6D2A}"/>
              </a:ext>
            </a:extLst>
          </p:cNvPr>
          <p:cNvPicPr>
            <a:picLocks noChangeAspect="1"/>
          </p:cNvPicPr>
          <p:nvPr/>
        </p:nvPicPr>
        <p:blipFill>
          <a:blip r:embed="rId4"/>
          <a:stretch>
            <a:fillRect/>
          </a:stretch>
        </p:blipFill>
        <p:spPr>
          <a:xfrm>
            <a:off x="9377411" y="3523751"/>
            <a:ext cx="1325953" cy="961316"/>
          </a:xfrm>
          <a:prstGeom prst="rect">
            <a:avLst/>
          </a:prstGeom>
        </p:spPr>
      </p:pic>
      <p:pic>
        <p:nvPicPr>
          <p:cNvPr id="10" name="Afbeelding 9">
            <a:extLst>
              <a:ext uri="{FF2B5EF4-FFF2-40B4-BE49-F238E27FC236}">
                <a16:creationId xmlns:a16="http://schemas.microsoft.com/office/drawing/2014/main" id="{873417A7-1203-1A7B-B382-D81FC467C33B}"/>
              </a:ext>
            </a:extLst>
          </p:cNvPr>
          <p:cNvPicPr>
            <a:picLocks noChangeAspect="1"/>
          </p:cNvPicPr>
          <p:nvPr/>
        </p:nvPicPr>
        <p:blipFill>
          <a:blip r:embed="rId5"/>
          <a:stretch>
            <a:fillRect/>
          </a:stretch>
        </p:blipFill>
        <p:spPr>
          <a:xfrm>
            <a:off x="7683205" y="1138485"/>
            <a:ext cx="1338618" cy="1338618"/>
          </a:xfrm>
          <a:prstGeom prst="rect">
            <a:avLst/>
          </a:prstGeom>
        </p:spPr>
      </p:pic>
      <p:pic>
        <p:nvPicPr>
          <p:cNvPr id="11" name="Afbeelding 10">
            <a:extLst>
              <a:ext uri="{FF2B5EF4-FFF2-40B4-BE49-F238E27FC236}">
                <a16:creationId xmlns:a16="http://schemas.microsoft.com/office/drawing/2014/main" id="{8D5488BF-9943-5336-B44F-952AE55365A2}"/>
              </a:ext>
            </a:extLst>
          </p:cNvPr>
          <p:cNvPicPr>
            <a:picLocks noChangeAspect="1"/>
          </p:cNvPicPr>
          <p:nvPr/>
        </p:nvPicPr>
        <p:blipFill>
          <a:blip r:embed="rId6"/>
          <a:stretch>
            <a:fillRect/>
          </a:stretch>
        </p:blipFill>
        <p:spPr>
          <a:xfrm>
            <a:off x="10507462" y="2580022"/>
            <a:ext cx="1148362" cy="868206"/>
          </a:xfrm>
          <a:prstGeom prst="rect">
            <a:avLst/>
          </a:prstGeom>
        </p:spPr>
      </p:pic>
      <p:pic>
        <p:nvPicPr>
          <p:cNvPr id="12" name="Afbeelding 11">
            <a:extLst>
              <a:ext uri="{FF2B5EF4-FFF2-40B4-BE49-F238E27FC236}">
                <a16:creationId xmlns:a16="http://schemas.microsoft.com/office/drawing/2014/main" id="{19DA25D3-289F-A7DC-1F16-716283EBC40D}"/>
              </a:ext>
            </a:extLst>
          </p:cNvPr>
          <p:cNvPicPr>
            <a:picLocks noChangeAspect="1"/>
          </p:cNvPicPr>
          <p:nvPr/>
        </p:nvPicPr>
        <p:blipFill>
          <a:blip r:embed="rId7"/>
          <a:srcRect t="19891" b="9147"/>
          <a:stretch/>
        </p:blipFill>
        <p:spPr>
          <a:xfrm>
            <a:off x="8048184" y="3225710"/>
            <a:ext cx="1223473" cy="868206"/>
          </a:xfrm>
          <a:prstGeom prst="rect">
            <a:avLst/>
          </a:prstGeom>
        </p:spPr>
      </p:pic>
      <p:pic>
        <p:nvPicPr>
          <p:cNvPr id="13" name="Afbeelding 12">
            <a:extLst>
              <a:ext uri="{FF2B5EF4-FFF2-40B4-BE49-F238E27FC236}">
                <a16:creationId xmlns:a16="http://schemas.microsoft.com/office/drawing/2014/main" id="{D3987691-DCB6-E1FB-B7BB-5696FCA66A66}"/>
              </a:ext>
            </a:extLst>
          </p:cNvPr>
          <p:cNvPicPr>
            <a:picLocks noChangeAspect="1"/>
          </p:cNvPicPr>
          <p:nvPr/>
        </p:nvPicPr>
        <p:blipFill>
          <a:blip r:embed="rId8"/>
          <a:stretch>
            <a:fillRect/>
          </a:stretch>
        </p:blipFill>
        <p:spPr>
          <a:xfrm>
            <a:off x="9648620" y="5646065"/>
            <a:ext cx="2260657" cy="622459"/>
          </a:xfrm>
          <a:prstGeom prst="rect">
            <a:avLst/>
          </a:prstGeom>
        </p:spPr>
      </p:pic>
      <p:pic>
        <p:nvPicPr>
          <p:cNvPr id="14" name="Afbeelding 13">
            <a:extLst>
              <a:ext uri="{FF2B5EF4-FFF2-40B4-BE49-F238E27FC236}">
                <a16:creationId xmlns:a16="http://schemas.microsoft.com/office/drawing/2014/main" id="{700E5E2B-05E2-D5DD-DFA5-C4905AE733C5}"/>
              </a:ext>
            </a:extLst>
          </p:cNvPr>
          <p:cNvPicPr>
            <a:picLocks noChangeAspect="1"/>
          </p:cNvPicPr>
          <p:nvPr/>
        </p:nvPicPr>
        <p:blipFill>
          <a:blip r:embed="rId9"/>
          <a:stretch>
            <a:fillRect/>
          </a:stretch>
        </p:blipFill>
        <p:spPr>
          <a:xfrm>
            <a:off x="8154409" y="4471638"/>
            <a:ext cx="2074907" cy="629389"/>
          </a:xfrm>
          <a:prstGeom prst="rect">
            <a:avLst/>
          </a:prstGeom>
        </p:spPr>
      </p:pic>
      <p:pic>
        <p:nvPicPr>
          <p:cNvPr id="1026" name="Picture 2">
            <a:extLst>
              <a:ext uri="{FF2B5EF4-FFF2-40B4-BE49-F238E27FC236}">
                <a16:creationId xmlns:a16="http://schemas.microsoft.com/office/drawing/2014/main" id="{60D4827D-21F4-C823-E114-6D1EF2376D3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62744" y="1548854"/>
            <a:ext cx="2469067" cy="7770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M-Cultuur is lid van de DDMA | EM-Cultuur">
            <a:extLst>
              <a:ext uri="{FF2B5EF4-FFF2-40B4-BE49-F238E27FC236}">
                <a16:creationId xmlns:a16="http://schemas.microsoft.com/office/drawing/2014/main" id="{4687FD76-B5FC-D90F-0270-4A86B72B188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18321" y="449724"/>
            <a:ext cx="2133739" cy="6381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rancheorganisatie voor nieuwsbedrijven | NDP Nieuwsmedia">
            <a:extLst>
              <a:ext uri="{FF2B5EF4-FFF2-40B4-BE49-F238E27FC236}">
                <a16:creationId xmlns:a16="http://schemas.microsoft.com/office/drawing/2014/main" id="{35246F1B-ED3C-A267-8E04-315133898BD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22124" y="2422679"/>
            <a:ext cx="2281240" cy="5000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ichting Nederlandse Datakluis - Stichting Nederlandse Datakluis">
            <a:extLst>
              <a:ext uri="{FF2B5EF4-FFF2-40B4-BE49-F238E27FC236}">
                <a16:creationId xmlns:a16="http://schemas.microsoft.com/office/drawing/2014/main" id="{232D4253-307C-A157-3372-1DFEF87EC9E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19777" y="4726856"/>
            <a:ext cx="2357571" cy="90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858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2"/>
          </p:nvPr>
        </p:nvSpPr>
        <p:spPr>
          <a:xfrm>
            <a:off x="622852" y="1302441"/>
            <a:ext cx="6913101" cy="4253117"/>
          </a:xfrm>
        </p:spPr>
        <p:txBody>
          <a:bodyPr lIns="0" tIns="45720" rIns="91440" bIns="45720" anchor="t"/>
          <a:lstStyle/>
          <a:p>
            <a:r>
              <a:rPr lang="nl-NL" sz="2200" dirty="0"/>
              <a:t>Op verzoek van de Tweede Kamer, n.a.v. petitie die pleit voor nationaal verbod op online tracking  </a:t>
            </a:r>
          </a:p>
          <a:p>
            <a:r>
              <a:rPr lang="nl-NL" sz="2200" dirty="0">
                <a:latin typeface="Arial"/>
                <a:cs typeface="Arial"/>
              </a:rPr>
              <a:t>Onderzoeksvragen:</a:t>
            </a:r>
          </a:p>
          <a:p>
            <a:pPr marL="1371600" lvl="2" indent="-457200">
              <a:lnSpc>
                <a:spcPct val="150000"/>
              </a:lnSpc>
              <a:spcBef>
                <a:spcPts val="300"/>
              </a:spcBef>
              <a:spcAft>
                <a:spcPts val="300"/>
              </a:spcAft>
              <a:buFont typeface="+mj-lt"/>
              <a:buAutoNum type="arabicPeriod"/>
            </a:pPr>
            <a:r>
              <a:rPr lang="nl-NL" sz="1800" dirty="0">
                <a:latin typeface="Arial"/>
                <a:cs typeface="Arial"/>
              </a:rPr>
              <a:t>Wat is online tracking en hoe werkt het?</a:t>
            </a:r>
          </a:p>
          <a:p>
            <a:pPr marL="1371600" lvl="2" indent="-457200">
              <a:spcBef>
                <a:spcPts val="300"/>
              </a:spcBef>
              <a:spcAft>
                <a:spcPts val="300"/>
              </a:spcAft>
              <a:buFont typeface="+mj-lt"/>
              <a:buAutoNum type="arabicPeriod"/>
            </a:pPr>
            <a:r>
              <a:rPr lang="nl-NL" sz="1800" dirty="0">
                <a:latin typeface="Arial"/>
                <a:cs typeface="Arial"/>
              </a:rPr>
              <a:t>Wat zijn de risico’s ten aanzien van publieke waarden?</a:t>
            </a:r>
          </a:p>
          <a:p>
            <a:pPr marL="1371600" lvl="2" indent="-457200">
              <a:spcBef>
                <a:spcPts val="300"/>
              </a:spcBef>
              <a:spcAft>
                <a:spcPts val="300"/>
              </a:spcAft>
              <a:buFont typeface="+mj-lt"/>
              <a:buAutoNum type="arabicPeriod"/>
            </a:pPr>
            <a:r>
              <a:rPr lang="nl-NL" sz="1800" dirty="0">
                <a:latin typeface="Arial"/>
                <a:cs typeface="Arial"/>
              </a:rPr>
              <a:t>Wat zijn de juridische kaders van online tracking (wat mag, wat niet en wat is grijs gebied?) en in hoeverre voldoen deze om de publieke waarden te beschermen?</a:t>
            </a:r>
          </a:p>
          <a:p>
            <a:pPr marL="1371600" lvl="2" indent="-457200">
              <a:spcBef>
                <a:spcPts val="300"/>
              </a:spcBef>
              <a:spcAft>
                <a:spcPts val="300"/>
              </a:spcAft>
              <a:buFont typeface="+mj-lt"/>
              <a:buAutoNum type="arabicPeriod"/>
            </a:pPr>
            <a:r>
              <a:rPr lang="nl-NL" sz="1800" dirty="0">
                <a:latin typeface="Arial"/>
                <a:cs typeface="Arial"/>
              </a:rPr>
              <a:t>Wat zijn alternatieven voor het huidige advertentie ecosysteem, en </a:t>
            </a:r>
          </a:p>
          <a:p>
            <a:pPr marL="1371600" lvl="2" indent="-457200">
              <a:spcBef>
                <a:spcPts val="300"/>
              </a:spcBef>
              <a:spcAft>
                <a:spcPts val="300"/>
              </a:spcAft>
              <a:buFont typeface="+mj-lt"/>
              <a:buAutoNum type="arabicPeriod"/>
            </a:pPr>
            <a:r>
              <a:rPr lang="nl-NL" sz="1800" dirty="0">
                <a:latin typeface="Arial"/>
                <a:cs typeface="Arial"/>
              </a:rPr>
              <a:t>Welke beleidsopties zijn er om daarop te sturen? </a:t>
            </a:r>
          </a:p>
          <a:p>
            <a:endParaRPr lang="nl-NL" sz="2000" dirty="0"/>
          </a:p>
        </p:txBody>
      </p:sp>
      <p:sp>
        <p:nvSpPr>
          <p:cNvPr id="3" name="Tijdelijke aanduiding voor tekst 2"/>
          <p:cNvSpPr>
            <a:spLocks noGrp="1"/>
          </p:cNvSpPr>
          <p:nvPr>
            <p:ph type="body" sz="quarter" idx="13"/>
          </p:nvPr>
        </p:nvSpPr>
        <p:spPr>
          <a:xfrm>
            <a:off x="993438" y="706748"/>
            <a:ext cx="10360362" cy="511175"/>
          </a:xfrm>
        </p:spPr>
        <p:txBody>
          <a:bodyPr/>
          <a:lstStyle/>
          <a:p>
            <a:r>
              <a:rPr lang="nl-NL" dirty="0"/>
              <a:t>Over het onderzoek</a:t>
            </a:r>
          </a:p>
        </p:txBody>
      </p:sp>
      <p:sp>
        <p:nvSpPr>
          <p:cNvPr id="4" name="Tijdelijke aanduiding voor voettekst 3"/>
          <p:cNvSpPr>
            <a:spLocks noGrp="1"/>
          </p:cNvSpPr>
          <p:nvPr>
            <p:ph type="ftr" sz="quarter" idx="14"/>
          </p:nvPr>
        </p:nvSpPr>
        <p:spPr/>
        <p:txBody>
          <a:bodyPr/>
          <a:lstStyle/>
          <a:p>
            <a:pPr>
              <a:defRPr/>
            </a:pPr>
            <a:r>
              <a:rPr lang="nl-NL" dirty="0"/>
              <a:t>De prijs van gratis internet</a:t>
            </a:r>
          </a:p>
        </p:txBody>
      </p:sp>
      <p:sp>
        <p:nvSpPr>
          <p:cNvPr id="5" name="Tijdelijke aanduiding voor dianummer 4"/>
          <p:cNvSpPr>
            <a:spLocks noGrp="1"/>
          </p:cNvSpPr>
          <p:nvPr>
            <p:ph type="sldNum" sz="quarter" idx="15"/>
          </p:nvPr>
        </p:nvSpPr>
        <p:spPr/>
        <p:txBody>
          <a:bodyPr/>
          <a:lstStyle/>
          <a:p>
            <a:pPr>
              <a:defRPr/>
            </a:pPr>
            <a:fld id="{9EC8D583-ACD3-4145-A06F-A0ED66A856D0}" type="slidenum">
              <a:rPr lang="nl-NL" smtClean="0"/>
              <a:pPr>
                <a:defRPr/>
              </a:pPr>
              <a:t>2</a:t>
            </a:fld>
            <a:endParaRPr lang="nl-NL" dirty="0"/>
          </a:p>
        </p:txBody>
      </p:sp>
      <p:pic>
        <p:nvPicPr>
          <p:cNvPr id="10" name="Picture 9">
            <a:extLst>
              <a:ext uri="{FF2B5EF4-FFF2-40B4-BE49-F238E27FC236}">
                <a16:creationId xmlns:a16="http://schemas.microsoft.com/office/drawing/2014/main" id="{46E7F130-536D-0081-AE64-D311B4144D1F}"/>
              </a:ext>
            </a:extLst>
          </p:cNvPr>
          <p:cNvPicPr>
            <a:picLocks noChangeAspect="1"/>
          </p:cNvPicPr>
          <p:nvPr/>
        </p:nvPicPr>
        <p:blipFill>
          <a:blip r:embed="rId3"/>
          <a:stretch>
            <a:fillRect/>
          </a:stretch>
        </p:blipFill>
        <p:spPr>
          <a:xfrm>
            <a:off x="8389577" y="1967695"/>
            <a:ext cx="3621109" cy="4073091"/>
          </a:xfrm>
          <a:prstGeom prst="rect">
            <a:avLst/>
          </a:prstGeom>
        </p:spPr>
      </p:pic>
      <p:pic>
        <p:nvPicPr>
          <p:cNvPr id="8" name="Picture 7">
            <a:extLst>
              <a:ext uri="{FF2B5EF4-FFF2-40B4-BE49-F238E27FC236}">
                <a16:creationId xmlns:a16="http://schemas.microsoft.com/office/drawing/2014/main" id="{0B27F201-81E0-9908-2D4B-85484BDD6664}"/>
              </a:ext>
            </a:extLst>
          </p:cNvPr>
          <p:cNvPicPr>
            <a:picLocks noChangeAspect="1"/>
          </p:cNvPicPr>
          <p:nvPr/>
        </p:nvPicPr>
        <p:blipFill>
          <a:blip r:embed="rId4"/>
          <a:stretch>
            <a:fillRect/>
          </a:stretch>
        </p:blipFill>
        <p:spPr>
          <a:xfrm>
            <a:off x="11050035" y="1078459"/>
            <a:ext cx="1038225" cy="1028700"/>
          </a:xfrm>
          <a:prstGeom prst="rect">
            <a:avLst/>
          </a:prstGeom>
        </p:spPr>
      </p:pic>
    </p:spTree>
    <p:extLst>
      <p:ext uri="{BB962C8B-B14F-4D97-AF65-F5344CB8AC3E}">
        <p14:creationId xmlns:p14="http://schemas.microsoft.com/office/powerpoint/2010/main" val="332685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2"/>
          </p:nvPr>
        </p:nvSpPr>
        <p:spPr>
          <a:xfrm>
            <a:off x="609973" y="1387444"/>
            <a:ext cx="7064042" cy="3948586"/>
          </a:xfrm>
        </p:spPr>
        <p:txBody>
          <a:bodyPr/>
          <a:lstStyle/>
          <a:p>
            <a:r>
              <a:rPr lang="nl-NL" sz="2200" dirty="0"/>
              <a:t>Een praktijk waarbij de online activiteiten en gedragingen van internetgebruikers worden verzameld en geanalyseerd, met als doel</a:t>
            </a:r>
          </a:p>
          <a:p>
            <a:pPr lvl="1"/>
            <a:r>
              <a:rPr lang="nl-NL" sz="2000" dirty="0"/>
              <a:t>verbeteren gebruikservaring</a:t>
            </a:r>
          </a:p>
          <a:p>
            <a:pPr lvl="1"/>
            <a:r>
              <a:rPr lang="nl-NL" sz="2000" dirty="0">
                <a:solidFill>
                  <a:schemeClr val="tx2"/>
                </a:solidFill>
              </a:rPr>
              <a:t>personaliseren van online content</a:t>
            </a:r>
          </a:p>
          <a:p>
            <a:pPr lvl="1"/>
            <a:r>
              <a:rPr lang="nl-NL" sz="2000" dirty="0">
                <a:solidFill>
                  <a:schemeClr val="tx2"/>
                </a:solidFill>
              </a:rPr>
              <a:t>evalueren van de effectiviteit van deze content</a:t>
            </a:r>
          </a:p>
        </p:txBody>
      </p:sp>
      <p:sp>
        <p:nvSpPr>
          <p:cNvPr id="3" name="Tijdelijke aanduiding voor tekst 2"/>
          <p:cNvSpPr>
            <a:spLocks noGrp="1"/>
          </p:cNvSpPr>
          <p:nvPr>
            <p:ph type="body" sz="quarter" idx="13"/>
          </p:nvPr>
        </p:nvSpPr>
        <p:spPr>
          <a:xfrm>
            <a:off x="993438" y="706748"/>
            <a:ext cx="10360362" cy="511175"/>
          </a:xfrm>
        </p:spPr>
        <p:txBody>
          <a:bodyPr/>
          <a:lstStyle/>
          <a:p>
            <a:r>
              <a:rPr lang="nl-NL" dirty="0"/>
              <a:t>1 Wat is online tracking en hoe werkt het?</a:t>
            </a:r>
          </a:p>
        </p:txBody>
      </p:sp>
      <p:sp>
        <p:nvSpPr>
          <p:cNvPr id="4" name="Tijdelijke aanduiding voor voettekst 3"/>
          <p:cNvSpPr>
            <a:spLocks noGrp="1"/>
          </p:cNvSpPr>
          <p:nvPr>
            <p:ph type="ftr" sz="quarter" idx="14"/>
          </p:nvPr>
        </p:nvSpPr>
        <p:spPr/>
        <p:txBody>
          <a:bodyPr/>
          <a:lstStyle/>
          <a:p>
            <a:pPr>
              <a:defRPr/>
            </a:pPr>
            <a:r>
              <a:rPr lang="nl-NL" dirty="0"/>
              <a:t>De prijs van gratis internet</a:t>
            </a:r>
          </a:p>
        </p:txBody>
      </p:sp>
      <p:sp>
        <p:nvSpPr>
          <p:cNvPr id="5" name="Tijdelijke aanduiding voor dianummer 4"/>
          <p:cNvSpPr>
            <a:spLocks noGrp="1"/>
          </p:cNvSpPr>
          <p:nvPr>
            <p:ph type="sldNum" sz="quarter" idx="15"/>
          </p:nvPr>
        </p:nvSpPr>
        <p:spPr/>
        <p:txBody>
          <a:bodyPr/>
          <a:lstStyle/>
          <a:p>
            <a:pPr>
              <a:defRPr/>
            </a:pPr>
            <a:fld id="{9EC8D583-ACD3-4145-A06F-A0ED66A856D0}" type="slidenum">
              <a:rPr lang="nl-NL" smtClean="0"/>
              <a:pPr>
                <a:defRPr/>
              </a:pPr>
              <a:t>3</a:t>
            </a:fld>
            <a:endParaRPr lang="nl-NL"/>
          </a:p>
        </p:txBody>
      </p:sp>
      <p:sp>
        <p:nvSpPr>
          <p:cNvPr id="6" name="Tijdelijke aanduiding voor inhoud 1">
            <a:extLst>
              <a:ext uri="{FF2B5EF4-FFF2-40B4-BE49-F238E27FC236}">
                <a16:creationId xmlns:a16="http://schemas.microsoft.com/office/drawing/2014/main" id="{FCF68799-1987-104A-44FD-5ABE970D4239}"/>
              </a:ext>
            </a:extLst>
          </p:cNvPr>
          <p:cNvSpPr txBox="1">
            <a:spLocks/>
          </p:cNvSpPr>
          <p:nvPr/>
        </p:nvSpPr>
        <p:spPr>
          <a:xfrm>
            <a:off x="609974" y="3611605"/>
            <a:ext cx="7179789" cy="2303586"/>
          </a:xfrm>
          <a:prstGeom prst="rect">
            <a:avLst/>
          </a:prstGeom>
        </p:spPr>
        <p:txBody>
          <a:bodyPr lIns="0" tIns="45720" rIns="91440" bIns="45720" anchor="t"/>
          <a:lstStyle>
            <a:lvl1pPr marL="342900" indent="-342900" algn="l" rtl="0" eaLnBrk="1" fontAlgn="base" hangingPunct="1">
              <a:lnSpc>
                <a:spcPct val="90000"/>
              </a:lnSpc>
              <a:spcBef>
                <a:spcPts val="1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200" dirty="0"/>
              <a:t>Online tracking vindt plaats op verschillende manieren, waaronder cookies en </a:t>
            </a:r>
            <a:r>
              <a:rPr lang="nl-NL" sz="2200" i="1" dirty="0" err="1"/>
              <a:t>fingerprinting</a:t>
            </a:r>
            <a:endParaRPr lang="nl-NL" sz="2200" i="1" dirty="0"/>
          </a:p>
          <a:p>
            <a:r>
              <a:rPr lang="nl-NL" sz="2200" dirty="0"/>
              <a:t>Opkomende </a:t>
            </a:r>
            <a:r>
              <a:rPr lang="nl-NL" sz="2200" dirty="0" err="1"/>
              <a:t>tech</a:t>
            </a:r>
            <a:r>
              <a:rPr lang="nl-NL" sz="2200" dirty="0"/>
              <a:t>-ontwikkelingen (AI, XR en </a:t>
            </a:r>
            <a:r>
              <a:rPr lang="nl-NL" sz="2200" dirty="0" err="1"/>
              <a:t>neurotech</a:t>
            </a:r>
            <a:r>
              <a:rPr lang="nl-NL" sz="2200" dirty="0"/>
              <a:t>) maken nog </a:t>
            </a:r>
            <a:r>
              <a:rPr lang="nl-NL" sz="2200" dirty="0" err="1"/>
              <a:t>invasievere</a:t>
            </a:r>
            <a:r>
              <a:rPr lang="nl-NL" sz="2200" dirty="0"/>
              <a:t> tracking mogelijk: nieuwe databronnen, betere analyses en nieuwe etalages</a:t>
            </a:r>
            <a:endParaRPr lang="nl-NL" dirty="0"/>
          </a:p>
        </p:txBody>
      </p:sp>
      <p:pic>
        <p:nvPicPr>
          <p:cNvPr id="11" name="Picture 10">
            <a:extLst>
              <a:ext uri="{FF2B5EF4-FFF2-40B4-BE49-F238E27FC236}">
                <a16:creationId xmlns:a16="http://schemas.microsoft.com/office/drawing/2014/main" id="{FD995915-45FD-78A6-77C7-C8976749D4EE}"/>
              </a:ext>
            </a:extLst>
          </p:cNvPr>
          <p:cNvPicPr>
            <a:picLocks noChangeAspect="1"/>
          </p:cNvPicPr>
          <p:nvPr/>
        </p:nvPicPr>
        <p:blipFill>
          <a:blip r:embed="rId3"/>
          <a:srcRect r="3218"/>
          <a:stretch>
            <a:fillRect/>
          </a:stretch>
        </p:blipFill>
        <p:spPr>
          <a:xfrm>
            <a:off x="7789763" y="1183873"/>
            <a:ext cx="4341598" cy="4125044"/>
          </a:xfrm>
          <a:prstGeom prst="rect">
            <a:avLst/>
          </a:prstGeom>
        </p:spPr>
      </p:pic>
    </p:spTree>
    <p:extLst>
      <p:ext uri="{BB962C8B-B14F-4D97-AF65-F5344CB8AC3E}">
        <p14:creationId xmlns:p14="http://schemas.microsoft.com/office/powerpoint/2010/main" val="368451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F8ADE6-0AED-DC74-D7CC-D4914C1B244F}"/>
              </a:ext>
            </a:extLst>
          </p:cNvPr>
          <p:cNvSpPr>
            <a:spLocks noGrp="1"/>
          </p:cNvSpPr>
          <p:nvPr>
            <p:ph sz="quarter" idx="12"/>
          </p:nvPr>
        </p:nvSpPr>
        <p:spPr>
          <a:xfrm>
            <a:off x="993438" y="1461788"/>
            <a:ext cx="4898596" cy="4513262"/>
          </a:xfrm>
        </p:spPr>
        <p:txBody>
          <a:bodyPr lIns="0" tIns="45720" rIns="91440" bIns="45720" anchor="t"/>
          <a:lstStyle/>
          <a:p>
            <a:endParaRPr lang="nl-NL" sz="2200" dirty="0"/>
          </a:p>
          <a:p>
            <a:endParaRPr lang="nl-NL" sz="2200" dirty="0"/>
          </a:p>
          <a:p>
            <a:pPr lvl="1"/>
            <a:r>
              <a:rPr lang="nl-NL" sz="2000" dirty="0"/>
              <a:t>Partijen verdienen veel geld met online datahandel</a:t>
            </a:r>
          </a:p>
          <a:p>
            <a:pPr lvl="1"/>
            <a:r>
              <a:rPr lang="nl-NL" sz="2000" dirty="0"/>
              <a:t>Marge tussenpartijen geschat op ca 49%</a:t>
            </a:r>
          </a:p>
          <a:p>
            <a:pPr lvl="1"/>
            <a:r>
              <a:rPr lang="nl-NL" sz="2000" dirty="0">
                <a:latin typeface="Arial"/>
                <a:cs typeface="Arial"/>
              </a:rPr>
              <a:t>Voor zo’n 15% van de advertentiekosten is niet duidelijk bij welke partij deze terechtkomen.</a:t>
            </a:r>
          </a:p>
          <a:p>
            <a:endParaRPr lang="nl-NL" dirty="0"/>
          </a:p>
        </p:txBody>
      </p:sp>
      <p:sp>
        <p:nvSpPr>
          <p:cNvPr id="3" name="Text Placeholder 2">
            <a:extLst>
              <a:ext uri="{FF2B5EF4-FFF2-40B4-BE49-F238E27FC236}">
                <a16:creationId xmlns:a16="http://schemas.microsoft.com/office/drawing/2014/main" id="{B007C00A-CC62-AB72-8E34-1C1058274CD4}"/>
              </a:ext>
            </a:extLst>
          </p:cNvPr>
          <p:cNvSpPr>
            <a:spLocks noGrp="1"/>
          </p:cNvSpPr>
          <p:nvPr>
            <p:ph type="body" sz="quarter" idx="13"/>
          </p:nvPr>
        </p:nvSpPr>
        <p:spPr/>
        <p:txBody>
          <a:bodyPr/>
          <a:lstStyle/>
          <a:p>
            <a:r>
              <a:rPr lang="nl-NL" dirty="0"/>
              <a:t>1 Hoe werkt online tracking?</a:t>
            </a:r>
          </a:p>
        </p:txBody>
      </p:sp>
      <p:sp>
        <p:nvSpPr>
          <p:cNvPr id="4" name="Footer Placeholder 3">
            <a:extLst>
              <a:ext uri="{FF2B5EF4-FFF2-40B4-BE49-F238E27FC236}">
                <a16:creationId xmlns:a16="http://schemas.microsoft.com/office/drawing/2014/main" id="{0DBF92EC-C114-05DD-E0F4-2CCBEDA3372E}"/>
              </a:ext>
            </a:extLst>
          </p:cNvPr>
          <p:cNvSpPr>
            <a:spLocks noGrp="1"/>
          </p:cNvSpPr>
          <p:nvPr>
            <p:ph type="ftr" sz="quarter" idx="14"/>
          </p:nvPr>
        </p:nvSpPr>
        <p:spPr/>
        <p:txBody>
          <a:bodyPr/>
          <a:lstStyle/>
          <a:p>
            <a:pPr>
              <a:defRPr/>
            </a:pPr>
            <a:r>
              <a:rPr lang="nl-NL" dirty="0"/>
              <a:t>De prijs van gratis internet</a:t>
            </a:r>
          </a:p>
        </p:txBody>
      </p:sp>
      <p:sp>
        <p:nvSpPr>
          <p:cNvPr id="5" name="Slide Number Placeholder 4">
            <a:extLst>
              <a:ext uri="{FF2B5EF4-FFF2-40B4-BE49-F238E27FC236}">
                <a16:creationId xmlns:a16="http://schemas.microsoft.com/office/drawing/2014/main" id="{43B4F70A-D792-551D-9909-367C20B357E7}"/>
              </a:ext>
            </a:extLst>
          </p:cNvPr>
          <p:cNvSpPr>
            <a:spLocks noGrp="1"/>
          </p:cNvSpPr>
          <p:nvPr>
            <p:ph type="sldNum" sz="quarter" idx="15"/>
          </p:nvPr>
        </p:nvSpPr>
        <p:spPr/>
        <p:txBody>
          <a:bodyPr/>
          <a:lstStyle/>
          <a:p>
            <a:pPr>
              <a:defRPr/>
            </a:pPr>
            <a:fld id="{9EC8D583-ACD3-4145-A06F-A0ED66A856D0}" type="slidenum">
              <a:rPr lang="nl-NL" smtClean="0"/>
              <a:pPr>
                <a:defRPr/>
              </a:pPr>
              <a:t>4</a:t>
            </a:fld>
            <a:endParaRPr lang="nl-NL"/>
          </a:p>
        </p:txBody>
      </p:sp>
      <p:pic>
        <p:nvPicPr>
          <p:cNvPr id="7" name="Picture 6">
            <a:extLst>
              <a:ext uri="{FF2B5EF4-FFF2-40B4-BE49-F238E27FC236}">
                <a16:creationId xmlns:a16="http://schemas.microsoft.com/office/drawing/2014/main" id="{903C1D46-5896-11FD-AC51-797D8B26150F}"/>
              </a:ext>
            </a:extLst>
          </p:cNvPr>
          <p:cNvPicPr>
            <a:picLocks noChangeAspect="1"/>
          </p:cNvPicPr>
          <p:nvPr/>
        </p:nvPicPr>
        <p:blipFill>
          <a:blip r:embed="rId3"/>
          <a:srcRect t="262" b="2491"/>
          <a:stretch/>
        </p:blipFill>
        <p:spPr>
          <a:xfrm>
            <a:off x="6173619" y="1461788"/>
            <a:ext cx="6081204" cy="3518766"/>
          </a:xfrm>
          <a:prstGeom prst="rect">
            <a:avLst/>
          </a:prstGeom>
          <a:noFill/>
        </p:spPr>
      </p:pic>
      <p:sp>
        <p:nvSpPr>
          <p:cNvPr id="8" name="TextBox 7">
            <a:extLst>
              <a:ext uri="{FF2B5EF4-FFF2-40B4-BE49-F238E27FC236}">
                <a16:creationId xmlns:a16="http://schemas.microsoft.com/office/drawing/2014/main" id="{974A6065-B06B-D6B5-408A-60072D8551EC}"/>
              </a:ext>
            </a:extLst>
          </p:cNvPr>
          <p:cNvSpPr txBox="1"/>
          <p:nvPr/>
        </p:nvSpPr>
        <p:spPr>
          <a:xfrm>
            <a:off x="993438" y="1371580"/>
            <a:ext cx="10360362" cy="830997"/>
          </a:xfrm>
          <a:prstGeom prst="rect">
            <a:avLst/>
          </a:prstGeom>
          <a:noFill/>
        </p:spPr>
        <p:txBody>
          <a:bodyPr wrap="square" rtlCol="0">
            <a:spAutoFit/>
          </a:bodyPr>
          <a:lstStyle/>
          <a:p>
            <a:pPr marL="285750" indent="-285750">
              <a:buFont typeface="Arial" panose="020B0604020202020204" pitchFamily="34" charset="0"/>
              <a:buChar char="•"/>
            </a:pPr>
            <a:r>
              <a:rPr lang="nl-NL" sz="2400" dirty="0">
                <a:latin typeface="+mn-lt"/>
              </a:rPr>
              <a:t>Ecosysteem is omvangrijk, complex</a:t>
            </a:r>
            <a:br>
              <a:rPr lang="nl-NL" sz="2400" dirty="0">
                <a:latin typeface="+mn-lt"/>
              </a:rPr>
            </a:br>
            <a:r>
              <a:rPr lang="nl-NL" sz="2400" dirty="0">
                <a:latin typeface="+mn-lt"/>
              </a:rPr>
              <a:t>en ondoorzichtig</a:t>
            </a:r>
          </a:p>
        </p:txBody>
      </p:sp>
      <p:sp>
        <p:nvSpPr>
          <p:cNvPr id="9" name="TextBox 8">
            <a:extLst>
              <a:ext uri="{FF2B5EF4-FFF2-40B4-BE49-F238E27FC236}">
                <a16:creationId xmlns:a16="http://schemas.microsoft.com/office/drawing/2014/main" id="{A5CBE31F-366F-D008-96DE-1470BE57DB90}"/>
              </a:ext>
            </a:extLst>
          </p:cNvPr>
          <p:cNvSpPr txBox="1"/>
          <p:nvPr/>
        </p:nvSpPr>
        <p:spPr>
          <a:xfrm>
            <a:off x="993439" y="4495598"/>
            <a:ext cx="8719274" cy="1569660"/>
          </a:xfrm>
          <a:prstGeom prst="rect">
            <a:avLst/>
          </a:prstGeom>
          <a:noFill/>
        </p:spPr>
        <p:txBody>
          <a:bodyPr wrap="square" rtlCol="0">
            <a:spAutoFit/>
          </a:bodyPr>
          <a:lstStyle/>
          <a:p>
            <a:pPr marL="285750" indent="-285750">
              <a:buFont typeface="Arial" panose="020B0604020202020204" pitchFamily="34" charset="0"/>
              <a:buChar char="•"/>
            </a:pPr>
            <a:r>
              <a:rPr lang="nl-NL" sz="2400" dirty="0">
                <a:latin typeface="+mn-lt"/>
              </a:rPr>
              <a:t>Groot geloof in </a:t>
            </a:r>
            <a:r>
              <a:rPr lang="nl-NL" sz="2400" dirty="0" err="1">
                <a:latin typeface="+mn-lt"/>
              </a:rPr>
              <a:t>adindustrie</a:t>
            </a:r>
            <a:r>
              <a:rPr lang="nl-NL" sz="2400" dirty="0">
                <a:latin typeface="+mn-lt"/>
              </a:rPr>
              <a:t> in nut en noodzaak gerichte advertenties. Maar onzeker of consumenten, website-eigenaren en adverteerders daar werkelijk van profiteren.</a:t>
            </a:r>
          </a:p>
          <a:p>
            <a:pPr marL="285750" indent="-285750" algn="l">
              <a:buFont typeface="Arial" panose="020B0604020202020204" pitchFamily="34" charset="0"/>
              <a:buChar char="•"/>
            </a:pPr>
            <a:endParaRPr lang="nl-NL" sz="2400" dirty="0" err="1">
              <a:latin typeface="+mn-lt"/>
            </a:endParaRPr>
          </a:p>
        </p:txBody>
      </p:sp>
    </p:spTree>
    <p:extLst>
      <p:ext uri="{BB962C8B-B14F-4D97-AF65-F5344CB8AC3E}">
        <p14:creationId xmlns:p14="http://schemas.microsoft.com/office/powerpoint/2010/main" val="137243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2"/>
          </p:nvPr>
        </p:nvSpPr>
        <p:spPr>
          <a:xfrm>
            <a:off x="622851" y="1205005"/>
            <a:ext cx="6248461" cy="3948586"/>
          </a:xfrm>
        </p:spPr>
        <p:txBody>
          <a:bodyPr lIns="0" tIns="45720" rIns="91440" bIns="45720" anchor="t"/>
          <a:lstStyle/>
          <a:p>
            <a:pPr marL="0" indent="0">
              <a:buNone/>
            </a:pPr>
            <a:endParaRPr lang="nl-NL" dirty="0"/>
          </a:p>
          <a:p>
            <a:r>
              <a:rPr lang="nl-NL" dirty="0">
                <a:latin typeface="Arial"/>
                <a:cs typeface="Arial"/>
              </a:rPr>
              <a:t>Privacy</a:t>
            </a:r>
          </a:p>
          <a:p>
            <a:r>
              <a:rPr lang="nl-NL" dirty="0">
                <a:latin typeface="Arial"/>
                <a:cs typeface="Arial"/>
              </a:rPr>
              <a:t>Autonomie</a:t>
            </a:r>
          </a:p>
          <a:p>
            <a:r>
              <a:rPr lang="nl-NL" dirty="0">
                <a:latin typeface="Arial"/>
                <a:cs typeface="Arial"/>
              </a:rPr>
              <a:t>Non-discriminatie</a:t>
            </a:r>
          </a:p>
          <a:p>
            <a:r>
              <a:rPr lang="nl-NL" dirty="0">
                <a:latin typeface="Arial"/>
                <a:cs typeface="Arial"/>
              </a:rPr>
              <a:t>Veiligheid, inclusief nationale veiligheid</a:t>
            </a:r>
          </a:p>
          <a:p>
            <a:r>
              <a:rPr lang="nl-NL" dirty="0">
                <a:latin typeface="Arial"/>
                <a:cs typeface="Arial"/>
              </a:rPr>
              <a:t>Welzijn</a:t>
            </a:r>
          </a:p>
          <a:p>
            <a:r>
              <a:rPr lang="nl-NL" dirty="0">
                <a:latin typeface="Arial"/>
                <a:cs typeface="Arial"/>
              </a:rPr>
              <a:t>Functioneren democratie</a:t>
            </a:r>
          </a:p>
          <a:p>
            <a:r>
              <a:rPr lang="nl-NL" dirty="0">
                <a:latin typeface="Arial"/>
                <a:cs typeface="Arial"/>
              </a:rPr>
              <a:t>Economische welvaart</a:t>
            </a:r>
          </a:p>
          <a:p>
            <a:pPr lvl="1"/>
            <a:endParaRPr lang="nl-NL" dirty="0"/>
          </a:p>
        </p:txBody>
      </p:sp>
      <p:sp>
        <p:nvSpPr>
          <p:cNvPr id="3" name="Tijdelijke aanduiding voor tekst 2"/>
          <p:cNvSpPr>
            <a:spLocks noGrp="1"/>
          </p:cNvSpPr>
          <p:nvPr>
            <p:ph type="body" sz="quarter" idx="13"/>
          </p:nvPr>
        </p:nvSpPr>
        <p:spPr>
          <a:xfrm>
            <a:off x="700810" y="516061"/>
            <a:ext cx="10360362" cy="511175"/>
          </a:xfrm>
        </p:spPr>
        <p:txBody>
          <a:bodyPr/>
          <a:lstStyle/>
          <a:p>
            <a:r>
              <a:rPr lang="nl-NL" dirty="0"/>
              <a:t>2 Wat zijn de risico’s ten aanzien van publieke waarden?</a:t>
            </a:r>
          </a:p>
        </p:txBody>
      </p:sp>
      <p:sp>
        <p:nvSpPr>
          <p:cNvPr id="5" name="Tijdelijke aanduiding voor dianummer 4"/>
          <p:cNvSpPr>
            <a:spLocks noGrp="1"/>
          </p:cNvSpPr>
          <p:nvPr>
            <p:ph type="sldNum" sz="quarter" idx="15"/>
          </p:nvPr>
        </p:nvSpPr>
        <p:spPr/>
        <p:txBody>
          <a:bodyPr/>
          <a:lstStyle/>
          <a:p>
            <a:pPr>
              <a:defRPr/>
            </a:pPr>
            <a:fld id="{9EC8D583-ACD3-4145-A06F-A0ED66A856D0}" type="slidenum">
              <a:rPr lang="nl-NL" smtClean="0"/>
              <a:pPr>
                <a:defRPr/>
              </a:pPr>
              <a:t>5</a:t>
            </a:fld>
            <a:endParaRPr lang="nl-NL"/>
          </a:p>
        </p:txBody>
      </p:sp>
      <p:pic>
        <p:nvPicPr>
          <p:cNvPr id="9" name="Afbeelding 8">
            <a:extLst>
              <a:ext uri="{FF2B5EF4-FFF2-40B4-BE49-F238E27FC236}">
                <a16:creationId xmlns:a16="http://schemas.microsoft.com/office/drawing/2014/main" id="{A2027B90-4C13-6B92-A39C-B4DD7D3D1CBA}"/>
              </a:ext>
            </a:extLst>
          </p:cNvPr>
          <p:cNvPicPr>
            <a:picLocks noChangeAspect="1"/>
          </p:cNvPicPr>
          <p:nvPr/>
        </p:nvPicPr>
        <p:blipFill>
          <a:blip r:embed="rId3"/>
          <a:srcRect t="36644" b="30264"/>
          <a:stretch/>
        </p:blipFill>
        <p:spPr>
          <a:xfrm>
            <a:off x="7747633" y="1990820"/>
            <a:ext cx="3821516" cy="1175722"/>
          </a:xfrm>
          <a:prstGeom prst="rect">
            <a:avLst/>
          </a:prstGeom>
          <a:ln w="12700">
            <a:solidFill>
              <a:schemeClr val="tx1"/>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2025766D-31B1-E3F1-73EA-87F7BA7DDA71}"/>
              </a:ext>
            </a:extLst>
          </p:cNvPr>
          <p:cNvPicPr>
            <a:picLocks noChangeAspect="1"/>
          </p:cNvPicPr>
          <p:nvPr/>
        </p:nvPicPr>
        <p:blipFill>
          <a:blip r:embed="rId4"/>
          <a:srcRect t="21676" b="26588"/>
          <a:stretch/>
        </p:blipFill>
        <p:spPr>
          <a:xfrm>
            <a:off x="3140783" y="5153591"/>
            <a:ext cx="3892450" cy="1526640"/>
          </a:xfrm>
          <a:prstGeom prst="rect">
            <a:avLst/>
          </a:prstGeom>
        </p:spPr>
      </p:pic>
      <p:pic>
        <p:nvPicPr>
          <p:cNvPr id="8" name="Picture 7">
            <a:extLst>
              <a:ext uri="{FF2B5EF4-FFF2-40B4-BE49-F238E27FC236}">
                <a16:creationId xmlns:a16="http://schemas.microsoft.com/office/drawing/2014/main" id="{181AF9D3-3A3F-CA21-0071-B85C5466ADFC}"/>
              </a:ext>
            </a:extLst>
          </p:cNvPr>
          <p:cNvPicPr>
            <a:picLocks noChangeAspect="1"/>
          </p:cNvPicPr>
          <p:nvPr/>
        </p:nvPicPr>
        <p:blipFill>
          <a:blip r:embed="rId5"/>
          <a:stretch>
            <a:fillRect/>
          </a:stretch>
        </p:blipFill>
        <p:spPr>
          <a:xfrm>
            <a:off x="6312833" y="4514151"/>
            <a:ext cx="639440" cy="639440"/>
          </a:xfrm>
          <a:prstGeom prst="rect">
            <a:avLst/>
          </a:prstGeom>
        </p:spPr>
      </p:pic>
      <p:pic>
        <p:nvPicPr>
          <p:cNvPr id="15" name="Afbeelding 8">
            <a:extLst>
              <a:ext uri="{FF2B5EF4-FFF2-40B4-BE49-F238E27FC236}">
                <a16:creationId xmlns:a16="http://schemas.microsoft.com/office/drawing/2014/main" id="{8B99C469-1227-F656-E17F-D87EE424E282}"/>
              </a:ext>
            </a:extLst>
          </p:cNvPr>
          <p:cNvPicPr>
            <a:picLocks noChangeAspect="1"/>
          </p:cNvPicPr>
          <p:nvPr/>
        </p:nvPicPr>
        <p:blipFill>
          <a:blip r:embed="rId3"/>
          <a:srcRect b="81474"/>
          <a:stretch/>
        </p:blipFill>
        <p:spPr>
          <a:xfrm>
            <a:off x="7747633" y="1347932"/>
            <a:ext cx="3821516" cy="658197"/>
          </a:xfrm>
          <a:prstGeom prst="rect">
            <a:avLst/>
          </a:prstGeom>
          <a:ln w="12700">
            <a:solidFill>
              <a:schemeClr val="tx1"/>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33E81C09-C5CB-E490-1576-570164D845E9}"/>
              </a:ext>
            </a:extLst>
          </p:cNvPr>
          <p:cNvPicPr>
            <a:picLocks noChangeAspect="1"/>
          </p:cNvPicPr>
          <p:nvPr/>
        </p:nvPicPr>
        <p:blipFill>
          <a:blip r:embed="rId6"/>
          <a:stretch>
            <a:fillRect/>
          </a:stretch>
        </p:blipFill>
        <p:spPr>
          <a:xfrm>
            <a:off x="7293386" y="4188250"/>
            <a:ext cx="4482549" cy="2491981"/>
          </a:xfrm>
          <a:prstGeom prst="rect">
            <a:avLst/>
          </a:prstGeom>
        </p:spPr>
      </p:pic>
      <p:pic>
        <p:nvPicPr>
          <p:cNvPr id="17" name="Picture 16">
            <a:extLst>
              <a:ext uri="{FF2B5EF4-FFF2-40B4-BE49-F238E27FC236}">
                <a16:creationId xmlns:a16="http://schemas.microsoft.com/office/drawing/2014/main" id="{42109914-69BD-B4CC-490C-70AA5D907866}"/>
              </a:ext>
            </a:extLst>
          </p:cNvPr>
          <p:cNvPicPr>
            <a:picLocks noChangeAspect="1"/>
          </p:cNvPicPr>
          <p:nvPr/>
        </p:nvPicPr>
        <p:blipFill>
          <a:blip r:embed="rId7"/>
          <a:stretch>
            <a:fillRect/>
          </a:stretch>
        </p:blipFill>
        <p:spPr>
          <a:xfrm>
            <a:off x="7293386" y="3558592"/>
            <a:ext cx="1104957" cy="501676"/>
          </a:xfrm>
          <a:prstGeom prst="rect">
            <a:avLst/>
          </a:prstGeom>
        </p:spPr>
      </p:pic>
    </p:spTree>
    <p:extLst>
      <p:ext uri="{BB962C8B-B14F-4D97-AF65-F5344CB8AC3E}">
        <p14:creationId xmlns:p14="http://schemas.microsoft.com/office/powerpoint/2010/main" val="278215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2"/>
          </p:nvPr>
        </p:nvSpPr>
        <p:spPr>
          <a:xfrm>
            <a:off x="161415" y="818678"/>
            <a:ext cx="11460216" cy="4175613"/>
          </a:xfrm>
        </p:spPr>
        <p:txBody>
          <a:bodyPr lIns="0" tIns="45720" rIns="91440" bIns="45720" anchor="t"/>
          <a:lstStyle/>
          <a:p>
            <a:pPr marL="0" indent="0">
              <a:buNone/>
            </a:pPr>
            <a:endParaRPr lang="nl-NL" dirty="0"/>
          </a:p>
          <a:p>
            <a:pPr lvl="1"/>
            <a:endParaRPr lang="nl-NL" dirty="0">
              <a:latin typeface="Arial"/>
              <a:cs typeface="Arial"/>
            </a:endParaRPr>
          </a:p>
          <a:p>
            <a:pPr lvl="1"/>
            <a:r>
              <a:rPr lang="nl-NL" dirty="0">
                <a:latin typeface="Arial"/>
                <a:cs typeface="Arial"/>
              </a:rPr>
              <a:t>Internationaal: mensenrechten </a:t>
            </a:r>
            <a:endParaRPr lang="nl-NL" dirty="0"/>
          </a:p>
          <a:p>
            <a:pPr lvl="1"/>
            <a:r>
              <a:rPr lang="nl-NL" dirty="0">
                <a:latin typeface="Arial"/>
                <a:cs typeface="Arial"/>
              </a:rPr>
              <a:t>EU: AVG, </a:t>
            </a:r>
            <a:r>
              <a:rPr lang="nl-NL" dirty="0" err="1">
                <a:latin typeface="Arial"/>
                <a:cs typeface="Arial"/>
              </a:rPr>
              <a:t>ePrivacyrichtlijn</a:t>
            </a:r>
            <a:r>
              <a:rPr lang="nl-NL" dirty="0">
                <a:latin typeface="Arial"/>
                <a:cs typeface="Arial"/>
              </a:rPr>
              <a:t>, UCPD, DSA, DMA, AI-verordening, Verordening politieke advertenties  </a:t>
            </a:r>
          </a:p>
          <a:p>
            <a:pPr lvl="1"/>
            <a:r>
              <a:rPr lang="nl-NL" dirty="0">
                <a:latin typeface="Arial"/>
                <a:cs typeface="Arial"/>
              </a:rPr>
              <a:t>Nederland: </a:t>
            </a:r>
            <a:r>
              <a:rPr lang="nl-NL" dirty="0" err="1">
                <a:latin typeface="Arial"/>
                <a:cs typeface="Arial"/>
              </a:rPr>
              <a:t>Tw</a:t>
            </a:r>
            <a:r>
              <a:rPr lang="nl-NL" dirty="0">
                <a:latin typeface="Arial"/>
                <a:cs typeface="Arial"/>
              </a:rPr>
              <a:t> </a:t>
            </a:r>
          </a:p>
          <a:p>
            <a:pPr lvl="1"/>
            <a:endParaRPr lang="nl-NL" dirty="0">
              <a:latin typeface="Arial"/>
              <a:cs typeface="Arial"/>
            </a:endParaRPr>
          </a:p>
          <a:p>
            <a:pPr lvl="1"/>
            <a:r>
              <a:rPr lang="nl-NL" dirty="0">
                <a:latin typeface="Arial"/>
                <a:cs typeface="Arial"/>
              </a:rPr>
              <a:t>Uitgangspunten: </a:t>
            </a:r>
          </a:p>
          <a:p>
            <a:pPr lvl="2"/>
            <a:r>
              <a:rPr lang="nl-NL" sz="2000" dirty="0">
                <a:latin typeface="Arial"/>
                <a:cs typeface="Arial"/>
              </a:rPr>
              <a:t>Online tracking mag, mits met geïnformeerde, </a:t>
            </a:r>
            <a:br>
              <a:rPr lang="nl-NL" sz="2000" dirty="0">
                <a:latin typeface="Arial"/>
                <a:cs typeface="Arial"/>
              </a:rPr>
            </a:br>
            <a:r>
              <a:rPr lang="nl-NL" sz="2000" dirty="0">
                <a:latin typeface="Arial"/>
                <a:cs typeface="Arial"/>
              </a:rPr>
              <a:t>vrije, specifieke en ondubbelzinnig toestemming</a:t>
            </a:r>
          </a:p>
          <a:p>
            <a:pPr lvl="2"/>
            <a:r>
              <a:rPr lang="nl-NL" sz="2000" dirty="0">
                <a:latin typeface="Arial"/>
                <a:cs typeface="Arial"/>
              </a:rPr>
              <a:t>Voor bijzondere persoonsgegevens moet </a:t>
            </a:r>
            <a:br>
              <a:rPr lang="nl-NL" sz="2000" dirty="0">
                <a:latin typeface="Arial"/>
                <a:cs typeface="Arial"/>
              </a:rPr>
            </a:br>
            <a:r>
              <a:rPr lang="nl-NL" sz="2000" dirty="0">
                <a:latin typeface="Arial"/>
                <a:cs typeface="Arial"/>
              </a:rPr>
              <a:t>toestemming ook uitdrukkelijk zijn</a:t>
            </a:r>
          </a:p>
          <a:p>
            <a:pPr lvl="2"/>
            <a:r>
              <a:rPr lang="nl-NL" sz="2000" dirty="0">
                <a:latin typeface="Arial"/>
                <a:cs typeface="Arial"/>
              </a:rPr>
              <a:t>Allerlei transparantieverplichtingen </a:t>
            </a:r>
          </a:p>
          <a:p>
            <a:endParaRPr lang="nl-NL" dirty="0">
              <a:solidFill>
                <a:srgbClr val="FF0000"/>
              </a:solidFill>
              <a:latin typeface="Arial"/>
              <a:cs typeface="Arial"/>
            </a:endParaRPr>
          </a:p>
          <a:p>
            <a:endParaRPr lang="nl-NL" dirty="0"/>
          </a:p>
          <a:p>
            <a:pPr marL="0" indent="0">
              <a:buNone/>
            </a:pPr>
            <a:endParaRPr lang="nl-NL" dirty="0"/>
          </a:p>
          <a:p>
            <a:pPr lvl="1"/>
            <a:endParaRPr lang="nl-NL" dirty="0"/>
          </a:p>
          <a:p>
            <a:pPr lvl="1"/>
            <a:endParaRPr lang="nl-NL" dirty="0"/>
          </a:p>
        </p:txBody>
      </p:sp>
      <p:sp>
        <p:nvSpPr>
          <p:cNvPr id="3" name="Tijdelijke aanduiding voor tekst 2"/>
          <p:cNvSpPr>
            <a:spLocks noGrp="1"/>
          </p:cNvSpPr>
          <p:nvPr>
            <p:ph type="body" sz="quarter" idx="13"/>
          </p:nvPr>
        </p:nvSpPr>
        <p:spPr>
          <a:xfrm>
            <a:off x="570369" y="706748"/>
            <a:ext cx="10360362" cy="511175"/>
          </a:xfrm>
        </p:spPr>
        <p:txBody>
          <a:bodyPr/>
          <a:lstStyle/>
          <a:p>
            <a:r>
              <a:rPr lang="nl-NL" dirty="0"/>
              <a:t>3 Wat zijn de juridische kaders m.b.t online tracking?</a:t>
            </a:r>
          </a:p>
        </p:txBody>
      </p:sp>
      <p:sp>
        <p:nvSpPr>
          <p:cNvPr id="4" name="Tijdelijke aanduiding voor voettekst 3"/>
          <p:cNvSpPr>
            <a:spLocks noGrp="1"/>
          </p:cNvSpPr>
          <p:nvPr>
            <p:ph type="ftr" sz="quarter" idx="14"/>
          </p:nvPr>
        </p:nvSpPr>
        <p:spPr/>
        <p:txBody>
          <a:bodyPr/>
          <a:lstStyle/>
          <a:p>
            <a:pPr>
              <a:defRPr/>
            </a:pPr>
            <a:r>
              <a:rPr lang="nl-NL"/>
              <a:t>De prijs van gratis internet</a:t>
            </a:r>
          </a:p>
        </p:txBody>
      </p:sp>
      <p:sp>
        <p:nvSpPr>
          <p:cNvPr id="5" name="Tijdelijke aanduiding voor dianummer 4"/>
          <p:cNvSpPr>
            <a:spLocks noGrp="1"/>
          </p:cNvSpPr>
          <p:nvPr>
            <p:ph type="sldNum" sz="quarter" idx="15"/>
          </p:nvPr>
        </p:nvSpPr>
        <p:spPr/>
        <p:txBody>
          <a:bodyPr/>
          <a:lstStyle/>
          <a:p>
            <a:pPr>
              <a:defRPr/>
            </a:pPr>
            <a:fld id="{9EC8D583-ACD3-4145-A06F-A0ED66A856D0}" type="slidenum">
              <a:rPr lang="nl-NL" smtClean="0"/>
              <a:pPr>
                <a:defRPr/>
              </a:pPr>
              <a:t>6</a:t>
            </a:fld>
            <a:endParaRPr lang="nl-NL"/>
          </a:p>
        </p:txBody>
      </p:sp>
    </p:spTree>
    <p:extLst>
      <p:ext uri="{BB962C8B-B14F-4D97-AF65-F5344CB8AC3E}">
        <p14:creationId xmlns:p14="http://schemas.microsoft.com/office/powerpoint/2010/main" val="394650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AD42F-9B30-CD2C-E0EB-09244D4EE559}"/>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BD0C779-8EF9-5756-A4FC-3F5BA6408609}"/>
              </a:ext>
            </a:extLst>
          </p:cNvPr>
          <p:cNvSpPr>
            <a:spLocks noGrp="1"/>
          </p:cNvSpPr>
          <p:nvPr>
            <p:ph sz="quarter" idx="12"/>
          </p:nvPr>
        </p:nvSpPr>
        <p:spPr>
          <a:xfrm>
            <a:off x="570368" y="722645"/>
            <a:ext cx="11175163" cy="4175613"/>
          </a:xfrm>
        </p:spPr>
        <p:txBody>
          <a:bodyPr lIns="0" tIns="45720" rIns="91440" bIns="45720" anchor="t"/>
          <a:lstStyle/>
          <a:p>
            <a:pPr marL="0" indent="0">
              <a:buNone/>
            </a:pPr>
            <a:endParaRPr lang="nl-NL" dirty="0"/>
          </a:p>
          <a:p>
            <a:r>
              <a:rPr lang="nl-NL" dirty="0"/>
              <a:t>Veel van de huidige praktijken zijn illegaal</a:t>
            </a:r>
          </a:p>
          <a:p>
            <a:pPr lvl="1"/>
            <a:r>
              <a:rPr lang="nl-NL" sz="2000" dirty="0"/>
              <a:t>O.a. op incorrecte wijze toestemming vragen </a:t>
            </a:r>
            <a:br>
              <a:rPr lang="nl-NL" sz="2000" dirty="0"/>
            </a:br>
            <a:r>
              <a:rPr lang="nl-NL" sz="2000" dirty="0"/>
              <a:t>(38% van 100 populairste websites, geschat 70% van totaal)</a:t>
            </a:r>
          </a:p>
          <a:p>
            <a:pPr lvl="1"/>
            <a:r>
              <a:rPr lang="nl-NL" sz="2000" dirty="0"/>
              <a:t>Geen toestemming vragen (32% van Europese websites), </a:t>
            </a:r>
            <a:br>
              <a:rPr lang="nl-NL" sz="2000" dirty="0"/>
            </a:br>
            <a:r>
              <a:rPr lang="nl-NL" sz="2000" dirty="0"/>
              <a:t>al tracken voor toestemming, alsnog tracken na weigering </a:t>
            </a:r>
          </a:p>
          <a:p>
            <a:pPr lvl="1"/>
            <a:r>
              <a:rPr lang="nl-NL" sz="2000" dirty="0"/>
              <a:t>Illegale internationale datadoorgifte</a:t>
            </a:r>
          </a:p>
          <a:p>
            <a:r>
              <a:rPr lang="nl-NL" dirty="0">
                <a:latin typeface="Arial"/>
                <a:cs typeface="Arial"/>
              </a:rPr>
              <a:t>Daarnaast grijze gebieden:</a:t>
            </a:r>
          </a:p>
          <a:p>
            <a:pPr lvl="1"/>
            <a:r>
              <a:rPr lang="nl-NL" sz="2000" dirty="0">
                <a:latin typeface="Arial"/>
                <a:cs typeface="Arial"/>
              </a:rPr>
              <a:t>Niet altijd duidelijk voor welke cookies en </a:t>
            </a:r>
            <a:br>
              <a:rPr lang="nl-NL" sz="2000" dirty="0">
                <a:latin typeface="Arial"/>
                <a:cs typeface="Arial"/>
              </a:rPr>
            </a:br>
            <a:r>
              <a:rPr lang="nl-NL" sz="2000" dirty="0">
                <a:latin typeface="Arial"/>
                <a:cs typeface="Arial"/>
              </a:rPr>
              <a:t>functionaliteiten toestemming verplicht is </a:t>
            </a:r>
          </a:p>
          <a:p>
            <a:pPr lvl="1"/>
            <a:r>
              <a:rPr lang="nl-NL" sz="2000" dirty="0">
                <a:latin typeface="Arial"/>
                <a:cs typeface="Arial"/>
              </a:rPr>
              <a:t>Vragen rond toestemmingscriteria:</a:t>
            </a:r>
          </a:p>
          <a:p>
            <a:pPr lvl="2"/>
            <a:r>
              <a:rPr lang="nl-NL" sz="2000" dirty="0">
                <a:latin typeface="Arial"/>
                <a:cs typeface="Arial"/>
              </a:rPr>
              <a:t>Wanneer voldoet cookiebanner hieraan? </a:t>
            </a:r>
          </a:p>
          <a:p>
            <a:pPr lvl="2"/>
            <a:r>
              <a:rPr lang="nl-NL" sz="2000" dirty="0">
                <a:latin typeface="Arial"/>
                <a:cs typeface="Arial"/>
              </a:rPr>
              <a:t>Is geïnformeerde toestemming überhaupt ooit mogelijk?</a:t>
            </a:r>
          </a:p>
          <a:p>
            <a:pPr lvl="2"/>
            <a:r>
              <a:rPr lang="nl-NL" sz="2000" dirty="0">
                <a:latin typeface="Arial"/>
                <a:cs typeface="Arial"/>
              </a:rPr>
              <a:t>Welke </a:t>
            </a:r>
            <a:r>
              <a:rPr lang="nl-NL" sz="2000" dirty="0" err="1">
                <a:latin typeface="Arial"/>
                <a:cs typeface="Arial"/>
              </a:rPr>
              <a:t>dark</a:t>
            </a:r>
            <a:r>
              <a:rPr lang="nl-NL" sz="2000" dirty="0">
                <a:latin typeface="Arial"/>
                <a:cs typeface="Arial"/>
              </a:rPr>
              <a:t> </a:t>
            </a:r>
            <a:r>
              <a:rPr lang="nl-NL" sz="2000" dirty="0" err="1">
                <a:latin typeface="Arial"/>
                <a:cs typeface="Arial"/>
              </a:rPr>
              <a:t>patterns</a:t>
            </a:r>
            <a:r>
              <a:rPr lang="nl-NL" sz="2000" dirty="0">
                <a:latin typeface="Arial"/>
                <a:cs typeface="Arial"/>
              </a:rPr>
              <a:t> zijn illegaal? Welke </a:t>
            </a:r>
            <a:r>
              <a:rPr lang="nl-NL" sz="2000" dirty="0" err="1">
                <a:latin typeface="Arial"/>
                <a:cs typeface="Arial"/>
              </a:rPr>
              <a:t>pay</a:t>
            </a:r>
            <a:r>
              <a:rPr lang="nl-NL" sz="2000" dirty="0">
                <a:latin typeface="Arial"/>
                <a:cs typeface="Arial"/>
              </a:rPr>
              <a:t>-or-okay-modellen?</a:t>
            </a:r>
          </a:p>
          <a:p>
            <a:pPr lvl="1"/>
            <a:r>
              <a:rPr lang="nl-NL" sz="2000" dirty="0">
                <a:latin typeface="Arial"/>
                <a:cs typeface="Arial"/>
              </a:rPr>
              <a:t>Reikwijdte mensenrechten </a:t>
            </a:r>
          </a:p>
          <a:p>
            <a:pPr marL="457200" lvl="1" indent="0">
              <a:buNone/>
            </a:pPr>
            <a:endParaRPr lang="nl-NL" sz="2000" dirty="0">
              <a:latin typeface="Arial"/>
              <a:cs typeface="Arial"/>
            </a:endParaRPr>
          </a:p>
          <a:p>
            <a:endParaRPr lang="nl-NL" dirty="0">
              <a:solidFill>
                <a:srgbClr val="FF0000"/>
              </a:solidFill>
              <a:latin typeface="Arial"/>
              <a:cs typeface="Arial"/>
            </a:endParaRPr>
          </a:p>
          <a:p>
            <a:endParaRPr lang="nl-NL" dirty="0"/>
          </a:p>
          <a:p>
            <a:pPr marL="0" indent="0">
              <a:buNone/>
            </a:pPr>
            <a:endParaRPr lang="nl-NL" dirty="0"/>
          </a:p>
          <a:p>
            <a:pPr lvl="1"/>
            <a:endParaRPr lang="nl-NL" dirty="0"/>
          </a:p>
          <a:p>
            <a:pPr lvl="1"/>
            <a:endParaRPr lang="nl-NL" dirty="0"/>
          </a:p>
        </p:txBody>
      </p:sp>
      <p:sp>
        <p:nvSpPr>
          <p:cNvPr id="3" name="Tijdelijke aanduiding voor tekst 2">
            <a:extLst>
              <a:ext uri="{FF2B5EF4-FFF2-40B4-BE49-F238E27FC236}">
                <a16:creationId xmlns:a16="http://schemas.microsoft.com/office/drawing/2014/main" id="{11DF8EBC-6DEE-330C-44D9-AFB0A38B5DF6}"/>
              </a:ext>
            </a:extLst>
          </p:cNvPr>
          <p:cNvSpPr>
            <a:spLocks noGrp="1"/>
          </p:cNvSpPr>
          <p:nvPr>
            <p:ph type="body" sz="quarter" idx="13"/>
          </p:nvPr>
        </p:nvSpPr>
        <p:spPr>
          <a:xfrm>
            <a:off x="570369" y="505365"/>
            <a:ext cx="10360362" cy="511175"/>
          </a:xfrm>
        </p:spPr>
        <p:txBody>
          <a:bodyPr/>
          <a:lstStyle/>
          <a:p>
            <a:r>
              <a:rPr lang="nl-NL" dirty="0"/>
              <a:t>3 Bieden de juridische kaders voldoende bescherming?</a:t>
            </a:r>
          </a:p>
        </p:txBody>
      </p:sp>
      <p:sp>
        <p:nvSpPr>
          <p:cNvPr id="4" name="Tijdelijke aanduiding voor voettekst 3">
            <a:extLst>
              <a:ext uri="{FF2B5EF4-FFF2-40B4-BE49-F238E27FC236}">
                <a16:creationId xmlns:a16="http://schemas.microsoft.com/office/drawing/2014/main" id="{6C612690-63DD-54A6-9C05-E6DC8A3819DA}"/>
              </a:ext>
            </a:extLst>
          </p:cNvPr>
          <p:cNvSpPr>
            <a:spLocks noGrp="1"/>
          </p:cNvSpPr>
          <p:nvPr>
            <p:ph type="ftr" sz="quarter" idx="14"/>
          </p:nvPr>
        </p:nvSpPr>
        <p:spPr>
          <a:xfrm>
            <a:off x="1501152" y="6257610"/>
            <a:ext cx="6659868" cy="365125"/>
          </a:xfrm>
        </p:spPr>
        <p:txBody>
          <a:bodyPr/>
          <a:lstStyle/>
          <a:p>
            <a:pPr>
              <a:defRPr/>
            </a:pPr>
            <a:r>
              <a:rPr lang="nl-NL"/>
              <a:t>De prijs van gratis internet</a:t>
            </a:r>
          </a:p>
        </p:txBody>
      </p:sp>
      <p:sp>
        <p:nvSpPr>
          <p:cNvPr id="5" name="Tijdelijke aanduiding voor dianummer 4">
            <a:extLst>
              <a:ext uri="{FF2B5EF4-FFF2-40B4-BE49-F238E27FC236}">
                <a16:creationId xmlns:a16="http://schemas.microsoft.com/office/drawing/2014/main" id="{DFC48BBE-5D38-FA52-8789-6D5D5D238AA2}"/>
              </a:ext>
            </a:extLst>
          </p:cNvPr>
          <p:cNvSpPr>
            <a:spLocks noGrp="1"/>
          </p:cNvSpPr>
          <p:nvPr>
            <p:ph type="sldNum" sz="quarter" idx="15"/>
          </p:nvPr>
        </p:nvSpPr>
        <p:spPr/>
        <p:txBody>
          <a:bodyPr/>
          <a:lstStyle/>
          <a:p>
            <a:pPr>
              <a:defRPr/>
            </a:pPr>
            <a:fld id="{9EC8D583-ACD3-4145-A06F-A0ED66A856D0}" type="slidenum">
              <a:rPr lang="nl-NL" smtClean="0"/>
              <a:pPr>
                <a:defRPr/>
              </a:pPr>
              <a:t>7</a:t>
            </a:fld>
            <a:endParaRPr lang="nl-NL"/>
          </a:p>
        </p:txBody>
      </p:sp>
      <p:pic>
        <p:nvPicPr>
          <p:cNvPr id="1030" name="Picture 6" descr="Dark pattern of pre-checked cookie categories in a cookie banner.">
            <a:extLst>
              <a:ext uri="{FF2B5EF4-FFF2-40B4-BE49-F238E27FC236}">
                <a16:creationId xmlns:a16="http://schemas.microsoft.com/office/drawing/2014/main" id="{21ED6ED3-90E3-5CB6-26BA-BA0DA4753F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692" t="4428" r="13447" b="5188"/>
          <a:stretch/>
        </p:blipFill>
        <p:spPr bwMode="auto">
          <a:xfrm>
            <a:off x="8822451" y="543238"/>
            <a:ext cx="3330480" cy="20899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9DBDE9AA-8F38-776F-EF52-7476435BFBD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5203"/>
          <a:stretch/>
        </p:blipFill>
        <p:spPr bwMode="auto">
          <a:xfrm>
            <a:off x="9676384" y="2865095"/>
            <a:ext cx="2126996" cy="3905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74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10C18-E95F-8244-8278-608DE8753CE0}"/>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315FA56-D777-E421-CC8F-686360927626}"/>
              </a:ext>
            </a:extLst>
          </p:cNvPr>
          <p:cNvSpPr>
            <a:spLocks noGrp="1"/>
          </p:cNvSpPr>
          <p:nvPr>
            <p:ph sz="quarter" idx="12"/>
          </p:nvPr>
        </p:nvSpPr>
        <p:spPr>
          <a:xfrm>
            <a:off x="570368" y="722645"/>
            <a:ext cx="11453466" cy="4175613"/>
          </a:xfrm>
        </p:spPr>
        <p:txBody>
          <a:bodyPr lIns="0" tIns="45720" rIns="91440" bIns="45720" anchor="t"/>
          <a:lstStyle/>
          <a:p>
            <a:pPr marL="0" indent="0">
              <a:buNone/>
            </a:pPr>
            <a:endParaRPr lang="nl-NL" dirty="0"/>
          </a:p>
          <a:p>
            <a:r>
              <a:rPr lang="nl-NL" dirty="0"/>
              <a:t>Handhaving en toezicht:</a:t>
            </a:r>
          </a:p>
          <a:p>
            <a:pPr lvl="1"/>
            <a:r>
              <a:rPr lang="nl-NL" sz="2000" dirty="0"/>
              <a:t>Werkverdeling en samenwerking in EU </a:t>
            </a:r>
            <a:br>
              <a:rPr lang="nl-NL" sz="2000" dirty="0"/>
            </a:br>
            <a:r>
              <a:rPr lang="nl-NL" sz="2000" dirty="0"/>
              <a:t>en tussen nationale toezichthouders </a:t>
            </a:r>
            <a:br>
              <a:rPr lang="nl-NL" sz="2000" dirty="0"/>
            </a:br>
            <a:r>
              <a:rPr lang="nl-NL" sz="2000" dirty="0"/>
              <a:t>niet efficiënt </a:t>
            </a:r>
          </a:p>
          <a:p>
            <a:pPr lvl="1"/>
            <a:r>
              <a:rPr lang="nl-NL" sz="2000" dirty="0">
                <a:latin typeface="Arial"/>
                <a:cs typeface="Arial"/>
              </a:rPr>
              <a:t>Vragen over capaciteit bij AP en ACM </a:t>
            </a:r>
          </a:p>
          <a:p>
            <a:pPr lvl="1"/>
            <a:r>
              <a:rPr lang="nl-NL" sz="2000" dirty="0"/>
              <a:t>Boetes onvoldoende afschrikeffect bij </a:t>
            </a:r>
            <a:br>
              <a:rPr lang="nl-NL" sz="2000" dirty="0"/>
            </a:br>
            <a:r>
              <a:rPr lang="nl-NL" sz="2000" dirty="0"/>
              <a:t>kapitaalkrachtige big tech </a:t>
            </a:r>
            <a:endParaRPr lang="nl-NL" dirty="0"/>
          </a:p>
          <a:p>
            <a:pPr lvl="1"/>
            <a:r>
              <a:rPr lang="nl-NL" sz="2000" dirty="0">
                <a:latin typeface="Arial"/>
                <a:cs typeface="Arial"/>
              </a:rPr>
              <a:t>Websites zijn zich er lang niet altijd </a:t>
            </a:r>
            <a:br>
              <a:rPr lang="nl-NL" sz="2000" dirty="0">
                <a:latin typeface="Arial"/>
                <a:cs typeface="Arial"/>
              </a:rPr>
            </a:br>
            <a:r>
              <a:rPr lang="nl-NL" sz="2000" dirty="0">
                <a:latin typeface="Arial"/>
                <a:cs typeface="Arial"/>
              </a:rPr>
              <a:t>bewust van ze niet aan de wetgeving </a:t>
            </a:r>
            <a:br>
              <a:rPr lang="nl-NL" sz="2000" dirty="0">
                <a:latin typeface="Arial"/>
                <a:cs typeface="Arial"/>
              </a:rPr>
            </a:br>
            <a:r>
              <a:rPr lang="nl-NL" sz="2000" dirty="0">
                <a:latin typeface="Arial"/>
                <a:cs typeface="Arial"/>
              </a:rPr>
              <a:t>voldoen </a:t>
            </a:r>
          </a:p>
          <a:p>
            <a:r>
              <a:rPr lang="nl-NL" dirty="0">
                <a:latin typeface="Arial"/>
                <a:cs typeface="Arial"/>
              </a:rPr>
              <a:t>Zelfs als bepaalde online-trackingpraktijken wel </a:t>
            </a:r>
            <a:br>
              <a:rPr lang="nl-NL" dirty="0">
                <a:latin typeface="Arial"/>
                <a:cs typeface="Arial"/>
              </a:rPr>
            </a:br>
            <a:r>
              <a:rPr lang="nl-NL" dirty="0">
                <a:latin typeface="Arial"/>
                <a:cs typeface="Arial"/>
              </a:rPr>
              <a:t>legaal zijn, is de vraag: beschermt de wet publieke </a:t>
            </a:r>
            <a:br>
              <a:rPr lang="nl-NL" dirty="0">
                <a:latin typeface="Arial"/>
                <a:cs typeface="Arial"/>
              </a:rPr>
            </a:br>
            <a:r>
              <a:rPr lang="nl-NL" dirty="0">
                <a:latin typeface="Arial"/>
                <a:cs typeface="Arial"/>
              </a:rPr>
              <a:t>waarden daarmee voldoende?</a:t>
            </a:r>
          </a:p>
          <a:p>
            <a:pPr lvl="1"/>
            <a:endParaRPr lang="nl-NL" dirty="0">
              <a:latin typeface="Arial"/>
              <a:cs typeface="Arial"/>
            </a:endParaRPr>
          </a:p>
          <a:p>
            <a:endParaRPr lang="nl-NL" dirty="0">
              <a:solidFill>
                <a:srgbClr val="FF0000"/>
              </a:solidFill>
              <a:latin typeface="Arial"/>
              <a:cs typeface="Arial"/>
            </a:endParaRPr>
          </a:p>
          <a:p>
            <a:endParaRPr lang="nl-NL" dirty="0"/>
          </a:p>
          <a:p>
            <a:pPr marL="0" indent="0">
              <a:buNone/>
            </a:pPr>
            <a:endParaRPr lang="nl-NL" dirty="0"/>
          </a:p>
          <a:p>
            <a:pPr lvl="1"/>
            <a:endParaRPr lang="nl-NL" dirty="0"/>
          </a:p>
          <a:p>
            <a:pPr lvl="1"/>
            <a:endParaRPr lang="nl-NL" dirty="0"/>
          </a:p>
        </p:txBody>
      </p:sp>
      <p:sp>
        <p:nvSpPr>
          <p:cNvPr id="3" name="Tijdelijke aanduiding voor tekst 2">
            <a:extLst>
              <a:ext uri="{FF2B5EF4-FFF2-40B4-BE49-F238E27FC236}">
                <a16:creationId xmlns:a16="http://schemas.microsoft.com/office/drawing/2014/main" id="{E2A56D6B-D320-3E1C-04F1-896A79DADE03}"/>
              </a:ext>
            </a:extLst>
          </p:cNvPr>
          <p:cNvSpPr>
            <a:spLocks noGrp="1"/>
          </p:cNvSpPr>
          <p:nvPr>
            <p:ph type="body" sz="quarter" idx="13"/>
          </p:nvPr>
        </p:nvSpPr>
        <p:spPr>
          <a:xfrm>
            <a:off x="570369" y="505365"/>
            <a:ext cx="10360362" cy="511175"/>
          </a:xfrm>
        </p:spPr>
        <p:txBody>
          <a:bodyPr/>
          <a:lstStyle/>
          <a:p>
            <a:r>
              <a:rPr lang="nl-NL" dirty="0"/>
              <a:t>3 Bieden de juridische kaders voldoende bescherming?</a:t>
            </a:r>
            <a:endParaRPr lang="nl-NL" b="0" dirty="0"/>
          </a:p>
        </p:txBody>
      </p:sp>
      <p:sp>
        <p:nvSpPr>
          <p:cNvPr id="4" name="Tijdelijke aanduiding voor voettekst 3">
            <a:extLst>
              <a:ext uri="{FF2B5EF4-FFF2-40B4-BE49-F238E27FC236}">
                <a16:creationId xmlns:a16="http://schemas.microsoft.com/office/drawing/2014/main" id="{C5DACB9B-DEBE-C111-8F47-89C87BCD749E}"/>
              </a:ext>
            </a:extLst>
          </p:cNvPr>
          <p:cNvSpPr>
            <a:spLocks noGrp="1"/>
          </p:cNvSpPr>
          <p:nvPr>
            <p:ph type="ftr" sz="quarter" idx="14"/>
          </p:nvPr>
        </p:nvSpPr>
        <p:spPr/>
        <p:txBody>
          <a:bodyPr/>
          <a:lstStyle/>
          <a:p>
            <a:pPr>
              <a:defRPr/>
            </a:pPr>
            <a:r>
              <a:rPr lang="nl-NL"/>
              <a:t>De prijs van gratis internet</a:t>
            </a:r>
          </a:p>
        </p:txBody>
      </p:sp>
      <p:sp>
        <p:nvSpPr>
          <p:cNvPr id="5" name="Tijdelijke aanduiding voor dianummer 4">
            <a:extLst>
              <a:ext uri="{FF2B5EF4-FFF2-40B4-BE49-F238E27FC236}">
                <a16:creationId xmlns:a16="http://schemas.microsoft.com/office/drawing/2014/main" id="{2BB0B472-ED7C-6099-1732-997E0722D765}"/>
              </a:ext>
            </a:extLst>
          </p:cNvPr>
          <p:cNvSpPr>
            <a:spLocks noGrp="1"/>
          </p:cNvSpPr>
          <p:nvPr>
            <p:ph type="sldNum" sz="quarter" idx="15"/>
          </p:nvPr>
        </p:nvSpPr>
        <p:spPr/>
        <p:txBody>
          <a:bodyPr/>
          <a:lstStyle/>
          <a:p>
            <a:pPr>
              <a:defRPr/>
            </a:pPr>
            <a:fld id="{9EC8D583-ACD3-4145-A06F-A0ED66A856D0}" type="slidenum">
              <a:rPr lang="nl-NL" smtClean="0"/>
              <a:pPr>
                <a:defRPr/>
              </a:pPr>
              <a:t>8</a:t>
            </a:fld>
            <a:endParaRPr lang="nl-NL"/>
          </a:p>
        </p:txBody>
      </p:sp>
      <p:pic>
        <p:nvPicPr>
          <p:cNvPr id="11" name="Picture 10">
            <a:extLst>
              <a:ext uri="{FF2B5EF4-FFF2-40B4-BE49-F238E27FC236}">
                <a16:creationId xmlns:a16="http://schemas.microsoft.com/office/drawing/2014/main" id="{6123E3E5-41DC-0365-3F4B-2B01A31D4DEB}"/>
              </a:ext>
            </a:extLst>
          </p:cNvPr>
          <p:cNvPicPr>
            <a:picLocks noChangeAspect="1"/>
          </p:cNvPicPr>
          <p:nvPr/>
        </p:nvPicPr>
        <p:blipFill>
          <a:blip r:embed="rId3"/>
          <a:stretch>
            <a:fillRect/>
          </a:stretch>
        </p:blipFill>
        <p:spPr>
          <a:xfrm>
            <a:off x="5894453" y="1233820"/>
            <a:ext cx="6116345" cy="2745027"/>
          </a:xfrm>
          <a:prstGeom prst="rect">
            <a:avLst/>
          </a:prstGeom>
        </p:spPr>
      </p:pic>
      <p:pic>
        <p:nvPicPr>
          <p:cNvPr id="6" name="Picture 5">
            <a:extLst>
              <a:ext uri="{FF2B5EF4-FFF2-40B4-BE49-F238E27FC236}">
                <a16:creationId xmlns:a16="http://schemas.microsoft.com/office/drawing/2014/main" id="{0AD40FE2-19EA-261B-1AF8-69CE4F061486}"/>
              </a:ext>
            </a:extLst>
          </p:cNvPr>
          <p:cNvPicPr>
            <a:picLocks noChangeAspect="1"/>
          </p:cNvPicPr>
          <p:nvPr/>
        </p:nvPicPr>
        <p:blipFill>
          <a:blip r:embed="rId4"/>
          <a:stretch>
            <a:fillRect/>
          </a:stretch>
        </p:blipFill>
        <p:spPr>
          <a:xfrm>
            <a:off x="8978900" y="4140721"/>
            <a:ext cx="3044934" cy="2586667"/>
          </a:xfrm>
          <a:prstGeom prst="rect">
            <a:avLst/>
          </a:prstGeom>
        </p:spPr>
      </p:pic>
    </p:spTree>
    <p:extLst>
      <p:ext uri="{BB962C8B-B14F-4D97-AF65-F5344CB8AC3E}">
        <p14:creationId xmlns:p14="http://schemas.microsoft.com/office/powerpoint/2010/main" val="342472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046CF-1F65-F1F6-346B-BA879E664C83}"/>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234A787-0718-B55B-EAFA-BC2032BF5BC7}"/>
              </a:ext>
            </a:extLst>
          </p:cNvPr>
          <p:cNvSpPr>
            <a:spLocks noGrp="1"/>
          </p:cNvSpPr>
          <p:nvPr>
            <p:ph sz="quarter" idx="12"/>
          </p:nvPr>
        </p:nvSpPr>
        <p:spPr>
          <a:xfrm>
            <a:off x="536894" y="1454707"/>
            <a:ext cx="6870903" cy="3948586"/>
          </a:xfrm>
        </p:spPr>
        <p:txBody>
          <a:bodyPr lIns="0" tIns="45720" rIns="91440" bIns="45720" anchor="t"/>
          <a:lstStyle/>
          <a:p>
            <a:r>
              <a:rPr lang="nl-NL" sz="2200">
                <a:solidFill>
                  <a:schemeClr val="tx2"/>
                </a:solidFill>
              </a:rPr>
              <a:t>Gebruikers: </a:t>
            </a:r>
          </a:p>
          <a:p>
            <a:pPr lvl="1"/>
            <a:r>
              <a:rPr lang="nl-NL" sz="2000"/>
              <a:t>Privacy-instellingen, browser- en zoekmachinekeuze, </a:t>
            </a:r>
            <a:br>
              <a:rPr lang="nl-NL" sz="2000"/>
            </a:br>
            <a:r>
              <a:rPr lang="nl-NL" sz="2000"/>
              <a:t>advertentie- en </a:t>
            </a:r>
            <a:r>
              <a:rPr lang="nl-NL" sz="2000" err="1"/>
              <a:t>trackingblockers</a:t>
            </a:r>
            <a:r>
              <a:rPr lang="nl-NL" sz="2000"/>
              <a:t>, </a:t>
            </a:r>
            <a:r>
              <a:rPr lang="nl-NL" sz="2000" err="1"/>
              <a:t>PIMS’en</a:t>
            </a:r>
            <a:r>
              <a:rPr lang="nl-NL" sz="2000"/>
              <a:t> </a:t>
            </a:r>
          </a:p>
          <a:p>
            <a:pPr lvl="1"/>
            <a:r>
              <a:rPr lang="nl-NL" sz="2000"/>
              <a:t>Maar: veel gebruikers niet voldoende </a:t>
            </a:r>
            <a:r>
              <a:rPr lang="nl-NL" sz="2000" i="1" err="1"/>
              <a:t>tech</a:t>
            </a:r>
            <a:r>
              <a:rPr lang="nl-NL" sz="2000" i="1"/>
              <a:t> </a:t>
            </a:r>
            <a:r>
              <a:rPr lang="nl-NL" sz="2000" i="1" err="1"/>
              <a:t>savvy</a:t>
            </a:r>
            <a:r>
              <a:rPr lang="nl-NL" sz="2000" i="1"/>
              <a:t>, </a:t>
            </a:r>
            <a:r>
              <a:rPr lang="nl-NL" sz="2000"/>
              <a:t>en </a:t>
            </a:r>
            <a:br>
              <a:rPr lang="nl-NL" sz="2000"/>
            </a:br>
            <a:r>
              <a:rPr lang="nl-NL" sz="2000" err="1"/>
              <a:t>PIMS’en</a:t>
            </a:r>
            <a:r>
              <a:rPr lang="nl-NL" sz="2000"/>
              <a:t> vereist meer standaardisering bij ontwikkelaars</a:t>
            </a:r>
            <a:endParaRPr lang="nl-NL" sz="2000" i="1"/>
          </a:p>
          <a:p>
            <a:pPr marL="457200" lvl="1" indent="0">
              <a:buNone/>
            </a:pPr>
            <a:endParaRPr lang="nl-NL" sz="2000"/>
          </a:p>
          <a:p>
            <a:r>
              <a:rPr lang="nl-NL" sz="2200">
                <a:solidFill>
                  <a:schemeClr val="tx2"/>
                </a:solidFill>
              </a:rPr>
              <a:t>Browseraanbieders: </a:t>
            </a:r>
          </a:p>
          <a:p>
            <a:pPr lvl="1"/>
            <a:r>
              <a:rPr lang="nl-NL" sz="2000"/>
              <a:t>Beperken </a:t>
            </a:r>
            <a:r>
              <a:rPr lang="nl-NL" sz="2000" err="1"/>
              <a:t>third</a:t>
            </a:r>
            <a:r>
              <a:rPr lang="nl-NL" sz="2000"/>
              <a:t>-partycookies of alternatieven </a:t>
            </a:r>
            <a:br>
              <a:rPr lang="nl-NL" sz="2000"/>
            </a:br>
            <a:r>
              <a:rPr lang="nl-NL" sz="2000"/>
              <a:t>als </a:t>
            </a:r>
            <a:r>
              <a:rPr lang="nl-NL" sz="2000" err="1"/>
              <a:t>Google’s</a:t>
            </a:r>
            <a:r>
              <a:rPr lang="nl-NL" sz="2000"/>
              <a:t> Privacy </a:t>
            </a:r>
            <a:r>
              <a:rPr lang="nl-NL" sz="2000" err="1"/>
              <a:t>Sandbox</a:t>
            </a:r>
            <a:endParaRPr lang="nl-NL" sz="2000"/>
          </a:p>
          <a:p>
            <a:pPr lvl="1"/>
            <a:r>
              <a:rPr lang="nl-NL" sz="2000">
                <a:sym typeface="Wingdings" panose="05000000000000000000" pitchFamily="2" charset="2"/>
              </a:rPr>
              <a:t>Maar: vergroot macht van big </a:t>
            </a:r>
            <a:r>
              <a:rPr lang="nl-NL" sz="2000" err="1">
                <a:sym typeface="Wingdings" panose="05000000000000000000" pitchFamily="2" charset="2"/>
              </a:rPr>
              <a:t>tech</a:t>
            </a:r>
            <a:r>
              <a:rPr lang="nl-NL" sz="2000">
                <a:sym typeface="Wingdings" panose="05000000000000000000" pitchFamily="2" charset="2"/>
              </a:rPr>
              <a:t> en geen </a:t>
            </a:r>
            <a:br>
              <a:rPr lang="nl-NL" sz="2000">
                <a:sym typeface="Wingdings" panose="05000000000000000000" pitchFamily="2" charset="2"/>
              </a:rPr>
            </a:br>
            <a:r>
              <a:rPr lang="nl-NL" sz="2000">
                <a:sym typeface="Wingdings" panose="05000000000000000000" pitchFamily="2" charset="2"/>
              </a:rPr>
              <a:t>bescherming tegen alternatieve </a:t>
            </a:r>
            <a:br>
              <a:rPr lang="nl-NL" sz="2000">
                <a:sym typeface="Wingdings" panose="05000000000000000000" pitchFamily="2" charset="2"/>
              </a:rPr>
            </a:br>
            <a:r>
              <a:rPr lang="nl-NL" sz="2000">
                <a:sym typeface="Wingdings" panose="05000000000000000000" pitchFamily="2" charset="2"/>
              </a:rPr>
              <a:t>trackingvormen als </a:t>
            </a:r>
            <a:r>
              <a:rPr lang="nl-NL" sz="2000" i="1" err="1">
                <a:sym typeface="Wingdings" panose="05000000000000000000" pitchFamily="2" charset="2"/>
              </a:rPr>
              <a:t>fingerprinting</a:t>
            </a:r>
            <a:r>
              <a:rPr lang="nl-NL" sz="2000" i="1">
                <a:sym typeface="Wingdings" panose="05000000000000000000" pitchFamily="2" charset="2"/>
              </a:rPr>
              <a:t> </a:t>
            </a:r>
            <a:endParaRPr lang="nl-NL" sz="2000"/>
          </a:p>
          <a:p>
            <a:pPr marL="914400" lvl="2" indent="0">
              <a:buNone/>
            </a:pPr>
            <a:endParaRPr lang="nl-NL" sz="2000"/>
          </a:p>
        </p:txBody>
      </p:sp>
      <p:sp>
        <p:nvSpPr>
          <p:cNvPr id="3" name="Tijdelijke aanduiding voor tekst 2">
            <a:extLst>
              <a:ext uri="{FF2B5EF4-FFF2-40B4-BE49-F238E27FC236}">
                <a16:creationId xmlns:a16="http://schemas.microsoft.com/office/drawing/2014/main" id="{9ADD5504-4870-D46B-8121-D7D1E8966BD1}"/>
              </a:ext>
            </a:extLst>
          </p:cNvPr>
          <p:cNvSpPr>
            <a:spLocks noGrp="1"/>
          </p:cNvSpPr>
          <p:nvPr>
            <p:ph type="body" sz="quarter" idx="13"/>
          </p:nvPr>
        </p:nvSpPr>
        <p:spPr>
          <a:xfrm>
            <a:off x="536894" y="532091"/>
            <a:ext cx="10360362" cy="511175"/>
          </a:xfrm>
        </p:spPr>
        <p:txBody>
          <a:bodyPr/>
          <a:lstStyle/>
          <a:p>
            <a:r>
              <a:rPr lang="nl-NL" dirty="0"/>
              <a:t>4 Wat zijn mogelijke alternatieven?</a:t>
            </a:r>
          </a:p>
        </p:txBody>
      </p:sp>
      <p:sp>
        <p:nvSpPr>
          <p:cNvPr id="4" name="Tijdelijke aanduiding voor voettekst 3">
            <a:extLst>
              <a:ext uri="{FF2B5EF4-FFF2-40B4-BE49-F238E27FC236}">
                <a16:creationId xmlns:a16="http://schemas.microsoft.com/office/drawing/2014/main" id="{F221C43E-591D-DBC0-4763-161860ADD067}"/>
              </a:ext>
            </a:extLst>
          </p:cNvPr>
          <p:cNvSpPr>
            <a:spLocks noGrp="1"/>
          </p:cNvSpPr>
          <p:nvPr>
            <p:ph type="ftr" sz="quarter" idx="14"/>
          </p:nvPr>
        </p:nvSpPr>
        <p:spPr/>
        <p:txBody>
          <a:bodyPr/>
          <a:lstStyle/>
          <a:p>
            <a:pPr>
              <a:defRPr/>
            </a:pPr>
            <a:r>
              <a:rPr lang="nl-NL"/>
              <a:t>De prijs van gratis internet</a:t>
            </a:r>
          </a:p>
        </p:txBody>
      </p:sp>
      <p:sp>
        <p:nvSpPr>
          <p:cNvPr id="5" name="Tijdelijke aanduiding voor dianummer 4">
            <a:extLst>
              <a:ext uri="{FF2B5EF4-FFF2-40B4-BE49-F238E27FC236}">
                <a16:creationId xmlns:a16="http://schemas.microsoft.com/office/drawing/2014/main" id="{5812E34C-DEA3-F6A3-A541-AC14F5D22C0A}"/>
              </a:ext>
            </a:extLst>
          </p:cNvPr>
          <p:cNvSpPr>
            <a:spLocks noGrp="1"/>
          </p:cNvSpPr>
          <p:nvPr>
            <p:ph type="sldNum" sz="quarter" idx="15"/>
          </p:nvPr>
        </p:nvSpPr>
        <p:spPr/>
        <p:txBody>
          <a:bodyPr/>
          <a:lstStyle/>
          <a:p>
            <a:pPr>
              <a:defRPr/>
            </a:pPr>
            <a:fld id="{9EC8D583-ACD3-4145-A06F-A0ED66A856D0}" type="slidenum">
              <a:rPr lang="nl-NL" smtClean="0"/>
              <a:pPr>
                <a:defRPr/>
              </a:pPr>
              <a:t>9</a:t>
            </a:fld>
            <a:endParaRPr lang="nl-NL"/>
          </a:p>
        </p:txBody>
      </p:sp>
      <p:pic>
        <p:nvPicPr>
          <p:cNvPr id="7" name="Picture 6">
            <a:extLst>
              <a:ext uri="{FF2B5EF4-FFF2-40B4-BE49-F238E27FC236}">
                <a16:creationId xmlns:a16="http://schemas.microsoft.com/office/drawing/2014/main" id="{E24BFBB6-AF92-7D3B-E7A0-2C686B8FB005}"/>
              </a:ext>
            </a:extLst>
          </p:cNvPr>
          <p:cNvPicPr>
            <a:picLocks noChangeAspect="1"/>
          </p:cNvPicPr>
          <p:nvPr/>
        </p:nvPicPr>
        <p:blipFill>
          <a:blip r:embed="rId3"/>
          <a:srcRect l="4106" t="10687" r="4181" b="10864"/>
          <a:stretch/>
        </p:blipFill>
        <p:spPr>
          <a:xfrm>
            <a:off x="7684625" y="1089846"/>
            <a:ext cx="1851950" cy="1770926"/>
          </a:xfrm>
          <a:prstGeom prst="rect">
            <a:avLst/>
          </a:prstGeom>
        </p:spPr>
      </p:pic>
      <p:pic>
        <p:nvPicPr>
          <p:cNvPr id="9" name="Picture 8">
            <a:extLst>
              <a:ext uri="{FF2B5EF4-FFF2-40B4-BE49-F238E27FC236}">
                <a16:creationId xmlns:a16="http://schemas.microsoft.com/office/drawing/2014/main" id="{D2B26D68-891E-D7C8-7F5A-30A7924A62FC}"/>
              </a:ext>
            </a:extLst>
          </p:cNvPr>
          <p:cNvPicPr>
            <a:picLocks noChangeAspect="1"/>
          </p:cNvPicPr>
          <p:nvPr/>
        </p:nvPicPr>
        <p:blipFill>
          <a:blip r:embed="rId4"/>
          <a:stretch>
            <a:fillRect/>
          </a:stretch>
        </p:blipFill>
        <p:spPr>
          <a:xfrm>
            <a:off x="9733805" y="1089845"/>
            <a:ext cx="2281027" cy="1770925"/>
          </a:xfrm>
          <a:prstGeom prst="rect">
            <a:avLst/>
          </a:prstGeom>
        </p:spPr>
      </p:pic>
      <p:pic>
        <p:nvPicPr>
          <p:cNvPr id="1026" name="Picture 2" descr="How We're Protecting Your Online Privacy - Privacy Sandbox">
            <a:extLst>
              <a:ext uri="{FF2B5EF4-FFF2-40B4-BE49-F238E27FC236}">
                <a16:creationId xmlns:a16="http://schemas.microsoft.com/office/drawing/2014/main" id="{EDBAA402-3ADE-EBDD-FDCD-CAE6E65E3A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8429" y="3942248"/>
            <a:ext cx="3655371" cy="177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82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athenau Instituut">
  <a:themeElements>
    <a:clrScheme name="Rathenau">
      <a:dk1>
        <a:srgbClr val="000000"/>
      </a:dk1>
      <a:lt1>
        <a:srgbClr val="FFFFFF"/>
      </a:lt1>
      <a:dk2>
        <a:srgbClr val="A01E4B"/>
      </a:dk2>
      <a:lt2>
        <a:srgbClr val="CFCAC8"/>
      </a:lt2>
      <a:accent1>
        <a:srgbClr val="A01E4B"/>
      </a:accent1>
      <a:accent2>
        <a:srgbClr val="A09691"/>
      </a:accent2>
      <a:accent3>
        <a:srgbClr val="FF9900"/>
      </a:accent3>
      <a:accent4>
        <a:srgbClr val="0066CC"/>
      </a:accent4>
      <a:accent5>
        <a:srgbClr val="FF6666"/>
      </a:accent5>
      <a:accent6>
        <a:srgbClr val="009900"/>
      </a:accent6>
      <a:hlink>
        <a:srgbClr val="CC6600"/>
      </a:hlink>
      <a:folHlink>
        <a:srgbClr val="FFCC33"/>
      </a:folHlink>
    </a:clrScheme>
    <a:fontScheme name="Rathena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latin typeface="+mn-lt"/>
          </a:defRPr>
        </a:defPPr>
      </a:lstStyle>
    </a:txDef>
  </a:objectDefaults>
  <a:extraClrSchemeLst/>
  <a:extLst>
    <a:ext uri="{05A4C25C-085E-4340-85A3-A5531E510DB2}">
      <thm15:themeFamily xmlns:thm15="http://schemas.microsoft.com/office/thememl/2012/main" name="Basis presentatie Rathenau.potx" id="{0E22FE43-B8FE-4CDF-A216-2B88A2C69CEB}" vid="{1236C075-BA97-4194-B993-DE6430DE68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08bdcbd-d474-4c3a-adb7-173c66ace8d1">
      <Terms xmlns="http://schemas.microsoft.com/office/infopath/2007/PartnerControls"/>
    </lcf76f155ced4ddcb4097134ff3c332f>
    <TaxCatchAll xmlns="28b5c135-74e1-4dfc-8d0d-b22d5529f61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41712D16D6F74C877F5B71AED46CC8" ma:contentTypeVersion="11" ma:contentTypeDescription="Een nieuw document maken." ma:contentTypeScope="" ma:versionID="a7074d70e1d8f5ffc8a2aa547344a1fc">
  <xsd:schema xmlns:xsd="http://www.w3.org/2001/XMLSchema" xmlns:xs="http://www.w3.org/2001/XMLSchema" xmlns:p="http://schemas.microsoft.com/office/2006/metadata/properties" xmlns:ns2="408bdcbd-d474-4c3a-adb7-173c66ace8d1" xmlns:ns3="28b5c135-74e1-4dfc-8d0d-b22d5529f61a" targetNamespace="http://schemas.microsoft.com/office/2006/metadata/properties" ma:root="true" ma:fieldsID="9408c857e09ff1552b159f0bff798d09" ns2:_="" ns3:_="">
    <xsd:import namespace="408bdcbd-d474-4c3a-adb7-173c66ace8d1"/>
    <xsd:import namespace="28b5c135-74e1-4dfc-8d0d-b22d5529f61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8bdcbd-d474-4c3a-adb7-173c66ace8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875e0768-be4e-4add-baa2-61b1fff7b35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b5c135-74e1-4dfc-8d0d-b22d5529f61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bf38f7d-369d-44d6-ab95-a51ba3b68d80}" ma:internalName="TaxCatchAll" ma:showField="CatchAllData" ma:web="28b5c135-74e1-4dfc-8d0d-b22d5529f6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057AA6-4457-4200-BC07-633C0A51CDE1}">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28b5c135-74e1-4dfc-8d0d-b22d5529f61a"/>
    <ds:schemaRef ds:uri="408bdcbd-d474-4c3a-adb7-173c66ace8d1"/>
    <ds:schemaRef ds:uri="http://www.w3.org/XML/1998/namespace"/>
    <ds:schemaRef ds:uri="http://purl.org/dc/terms/"/>
  </ds:schemaRefs>
</ds:datastoreItem>
</file>

<file path=customXml/itemProps2.xml><?xml version="1.0" encoding="utf-8"?>
<ds:datastoreItem xmlns:ds="http://schemas.openxmlformats.org/officeDocument/2006/customXml" ds:itemID="{7B389640-8DED-41FB-9DC6-0E79B2563608}">
  <ds:schemaRefs>
    <ds:schemaRef ds:uri="http://schemas.microsoft.com/sharepoint/v3/contenttype/forms"/>
  </ds:schemaRefs>
</ds:datastoreItem>
</file>

<file path=customXml/itemProps3.xml><?xml version="1.0" encoding="utf-8"?>
<ds:datastoreItem xmlns:ds="http://schemas.openxmlformats.org/officeDocument/2006/customXml" ds:itemID="{A0AA2FD5-1E9B-4C25-AF4E-8F0768915D13}">
  <ds:schemaRefs>
    <ds:schemaRef ds:uri="28b5c135-74e1-4dfc-8d0d-b22d5529f61a"/>
    <ds:schemaRef ds:uri="408bdcbd-d474-4c3a-adb7-173c66ace8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Basis presentatie Rathenau</Template>
  <TotalTime>3127</TotalTime>
  <Words>1932</Words>
  <Application>Microsoft Office PowerPoint</Application>
  <PresentationFormat>Widescreen</PresentationFormat>
  <Paragraphs>251</Paragraphs>
  <Slides>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MT</vt:lpstr>
      <vt:lpstr>Calibri</vt:lpstr>
      <vt:lpstr>Calibri Light</vt:lpstr>
      <vt:lpstr>Courier New</vt:lpstr>
      <vt:lpstr>Wingdings</vt:lpstr>
      <vt:lpstr>Rathenau Instituut</vt:lpstr>
      <vt:lpstr>De prijs van gratis internet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 Hijstek</dc:creator>
  <cp:lastModifiedBy>Bo Hijstek</cp:lastModifiedBy>
  <cp:revision>4</cp:revision>
  <dcterms:created xsi:type="dcterms:W3CDTF">2025-08-25T07:47:21Z</dcterms:created>
  <dcterms:modified xsi:type="dcterms:W3CDTF">2025-10-09T08:51:14Z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0x0101001D41712D16D6F74C877F5B71AED46CC8</vt:lpwstr>
  </property>
  <property fmtid="{D5CDD505-2E9C-101B-9397-08002B2CF9AE}" pid="3" name="MediaServiceImageTags">
    <vt:lpwstr/>
  </property>
</Properties>
</file>